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1" r:id="rId4"/>
  </p:sldMasterIdLst>
  <p:notesMasterIdLst>
    <p:notesMasterId r:id="rId26"/>
  </p:notesMasterIdLst>
  <p:handoutMasterIdLst>
    <p:handoutMasterId r:id="rId27"/>
  </p:handoutMasterIdLst>
  <p:sldIdLst>
    <p:sldId id="256" r:id="rId5"/>
    <p:sldId id="479" r:id="rId6"/>
    <p:sldId id="469" r:id="rId7"/>
    <p:sldId id="480" r:id="rId8"/>
    <p:sldId id="471" r:id="rId9"/>
    <p:sldId id="472" r:id="rId10"/>
    <p:sldId id="473" r:id="rId11"/>
    <p:sldId id="474" r:id="rId12"/>
    <p:sldId id="475" r:id="rId13"/>
    <p:sldId id="470" r:id="rId14"/>
    <p:sldId id="476" r:id="rId15"/>
    <p:sldId id="418" r:id="rId16"/>
    <p:sldId id="419" r:id="rId17"/>
    <p:sldId id="263" r:id="rId18"/>
    <p:sldId id="274" r:id="rId19"/>
    <p:sldId id="314" r:id="rId20"/>
    <p:sldId id="420" r:id="rId21"/>
    <p:sldId id="271" r:id="rId22"/>
    <p:sldId id="421" r:id="rId23"/>
    <p:sldId id="432" r:id="rId24"/>
    <p:sldId id="4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 Section" id="{6EFA09DD-EC8E-F54E-A9D6-8793B38516DF}">
          <p14:sldIdLst>
            <p14:sldId id="256"/>
            <p14:sldId id="479"/>
            <p14:sldId id="469"/>
            <p14:sldId id="480"/>
            <p14:sldId id="471"/>
            <p14:sldId id="472"/>
            <p14:sldId id="473"/>
            <p14:sldId id="474"/>
            <p14:sldId id="475"/>
            <p14:sldId id="470"/>
            <p14:sldId id="476"/>
            <p14:sldId id="418"/>
            <p14:sldId id="419"/>
            <p14:sldId id="263"/>
            <p14:sldId id="274"/>
            <p14:sldId id="314"/>
            <p14:sldId id="420"/>
            <p14:sldId id="271"/>
            <p14:sldId id="421"/>
            <p14:sldId id="432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290CF3-68E7-35F3-95A2-11FDEA93A566}" name="Stanley, Sarah" initials="SS" userId="S::sdarde3@emory.edu::48094364-4508-488b-9dd0-ded955b581c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A9A"/>
    <a:srgbClr val="F5A508"/>
    <a:srgbClr val="03317B"/>
    <a:srgbClr val="263161"/>
    <a:srgbClr val="E5E3D5"/>
    <a:srgbClr val="EAE3DC"/>
    <a:srgbClr val="E4AA23"/>
    <a:srgbClr val="BBB390"/>
    <a:srgbClr val="C39600"/>
    <a:srgbClr val="2F5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2556A-7B31-E54C-0F6D-255385E694FC}" v="169" dt="2025-01-08T04:52:05.164"/>
    <p1510:client id="{87D3D416-680D-F2A8-297B-E6D01467CF55}" v="350" dt="2025-01-08T05:20:55.364"/>
    <p1510:client id="{8841C896-B5A7-6445-922D-DD7AC37F9727}" v="7" dt="2025-01-08T04:58:45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lson, Kristin" userId="S::knbratt@emory.edu::11414341-679b-4108-afbd-fad5de242f20" providerId="AD" clId="Web-{0722556A-7B31-E54C-0F6D-255385E694FC}"/>
    <pc:docChg chg="modSld sldOrd">
      <pc:chgData name="Nelson, Kristin" userId="S::knbratt@emory.edu::11414341-679b-4108-afbd-fad5de242f20" providerId="AD" clId="Web-{0722556A-7B31-E54C-0F6D-255385E694FC}" dt="2025-01-08T04:51:51.961" v="128" actId="20577"/>
      <pc:docMkLst>
        <pc:docMk/>
      </pc:docMkLst>
      <pc:sldChg chg="modSp">
        <pc:chgData name="Nelson, Kristin" userId="S::knbratt@emory.edu::11414341-679b-4108-afbd-fad5de242f20" providerId="AD" clId="Web-{0722556A-7B31-E54C-0F6D-255385E694FC}" dt="2025-01-08T04:49:08.930" v="98" actId="20577"/>
        <pc:sldMkLst>
          <pc:docMk/>
          <pc:sldMk cId="3767593354" sldId="263"/>
        </pc:sldMkLst>
        <pc:spChg chg="mod">
          <ac:chgData name="Nelson, Kristin" userId="S::knbratt@emory.edu::11414341-679b-4108-afbd-fad5de242f20" providerId="AD" clId="Web-{0722556A-7B31-E54C-0F6D-255385E694FC}" dt="2025-01-08T04:49:08.930" v="98" actId="20577"/>
          <ac:spMkLst>
            <pc:docMk/>
            <pc:sldMk cId="3767593354" sldId="263"/>
            <ac:spMk id="6" creationId="{00000000-0000-0000-0000-000000000000}"/>
          </ac:spMkLst>
        </pc:spChg>
      </pc:sldChg>
      <pc:sldChg chg="modSp ord">
        <pc:chgData name="Nelson, Kristin" userId="S::knbratt@emory.edu::11414341-679b-4108-afbd-fad5de242f20" providerId="AD" clId="Web-{0722556A-7B31-E54C-0F6D-255385E694FC}" dt="2025-01-08T04:51:51.961" v="128" actId="20577"/>
        <pc:sldMkLst>
          <pc:docMk/>
          <pc:sldMk cId="1664849345" sldId="271"/>
        </pc:sldMkLst>
        <pc:spChg chg="mod">
          <ac:chgData name="Nelson, Kristin" userId="S::knbratt@emory.edu::11414341-679b-4108-afbd-fad5de242f20" providerId="AD" clId="Web-{0722556A-7B31-E54C-0F6D-255385E694FC}" dt="2025-01-08T04:51:51.961" v="128" actId="20577"/>
          <ac:spMkLst>
            <pc:docMk/>
            <pc:sldMk cId="1664849345" sldId="271"/>
            <ac:spMk id="2" creationId="{00000000-0000-0000-0000-000000000000}"/>
          </ac:spMkLst>
        </pc:spChg>
      </pc:sldChg>
      <pc:sldChg chg="modSp">
        <pc:chgData name="Nelson, Kristin" userId="S::knbratt@emory.edu::11414341-679b-4108-afbd-fad5de242f20" providerId="AD" clId="Web-{0722556A-7B31-E54C-0F6D-255385E694FC}" dt="2025-01-08T04:47:56.258" v="65" actId="20577"/>
        <pc:sldMkLst>
          <pc:docMk/>
          <pc:sldMk cId="861151485" sldId="418"/>
        </pc:sldMkLst>
        <pc:spChg chg="mod">
          <ac:chgData name="Nelson, Kristin" userId="S::knbratt@emory.edu::11414341-679b-4108-afbd-fad5de242f20" providerId="AD" clId="Web-{0722556A-7B31-E54C-0F6D-255385E694FC}" dt="2025-01-08T04:47:56.258" v="65" actId="20577"/>
          <ac:spMkLst>
            <pc:docMk/>
            <pc:sldMk cId="861151485" sldId="418"/>
            <ac:spMk id="3" creationId="{00000000-0000-0000-0000-000000000000}"/>
          </ac:spMkLst>
        </pc:spChg>
      </pc:sldChg>
      <pc:sldChg chg="modSp">
        <pc:chgData name="Nelson, Kristin" userId="S::knbratt@emory.edu::11414341-679b-4108-afbd-fad5de242f20" providerId="AD" clId="Web-{0722556A-7B31-E54C-0F6D-255385E694FC}" dt="2025-01-08T04:50:31.523" v="121" actId="20577"/>
        <pc:sldMkLst>
          <pc:docMk/>
          <pc:sldMk cId="424709723" sldId="420"/>
        </pc:sldMkLst>
        <pc:spChg chg="mod">
          <ac:chgData name="Nelson, Kristin" userId="S::knbratt@emory.edu::11414341-679b-4108-afbd-fad5de242f20" providerId="AD" clId="Web-{0722556A-7B31-E54C-0F6D-255385E694FC}" dt="2025-01-08T04:50:31.523" v="121" actId="20577"/>
          <ac:spMkLst>
            <pc:docMk/>
            <pc:sldMk cId="424709723" sldId="420"/>
            <ac:spMk id="2" creationId="{1FBD20F6-C55F-5843-8A89-F0FC9AAC131B}"/>
          </ac:spMkLst>
        </pc:spChg>
      </pc:sldChg>
      <pc:sldChg chg="modSp">
        <pc:chgData name="Nelson, Kristin" userId="S::knbratt@emory.edu::11414341-679b-4108-afbd-fad5de242f20" providerId="AD" clId="Web-{0722556A-7B31-E54C-0F6D-255385E694FC}" dt="2025-01-08T04:51:16.570" v="123" actId="1076"/>
        <pc:sldMkLst>
          <pc:docMk/>
          <pc:sldMk cId="806357435" sldId="421"/>
        </pc:sldMkLst>
        <pc:spChg chg="mod">
          <ac:chgData name="Nelson, Kristin" userId="S::knbratt@emory.edu::11414341-679b-4108-afbd-fad5de242f20" providerId="AD" clId="Web-{0722556A-7B31-E54C-0F6D-255385E694FC}" dt="2025-01-08T04:51:16.570" v="123" actId="1076"/>
          <ac:spMkLst>
            <pc:docMk/>
            <pc:sldMk cId="806357435" sldId="421"/>
            <ac:spMk id="6" creationId="{00000000-0000-0000-0000-000000000000}"/>
          </ac:spMkLst>
        </pc:spChg>
      </pc:sldChg>
      <pc:sldChg chg="addSp delSp modSp">
        <pc:chgData name="Nelson, Kristin" userId="S::knbratt@emory.edu::11414341-679b-4108-afbd-fad5de242f20" providerId="AD" clId="Web-{0722556A-7B31-E54C-0F6D-255385E694FC}" dt="2025-01-08T04:44:48.086" v="18" actId="20577"/>
        <pc:sldMkLst>
          <pc:docMk/>
          <pc:sldMk cId="7027802" sldId="471"/>
        </pc:sldMkLst>
        <pc:spChg chg="del">
          <ac:chgData name="Nelson, Kristin" userId="S::knbratt@emory.edu::11414341-679b-4108-afbd-fad5de242f20" providerId="AD" clId="Web-{0722556A-7B31-E54C-0F6D-255385E694FC}" dt="2025-01-08T04:44:41.258" v="15"/>
          <ac:spMkLst>
            <pc:docMk/>
            <pc:sldMk cId="7027802" sldId="471"/>
            <ac:spMk id="2" creationId="{18E3E1D1-08B4-8DD1-CDD5-DEC3E208038D}"/>
          </ac:spMkLst>
        </pc:spChg>
        <pc:spChg chg="del mod">
          <ac:chgData name="Nelson, Kristin" userId="S::knbratt@emory.edu::11414341-679b-4108-afbd-fad5de242f20" providerId="AD" clId="Web-{0722556A-7B31-E54C-0F6D-255385E694FC}" dt="2025-01-08T04:44:24.633" v="14"/>
          <ac:spMkLst>
            <pc:docMk/>
            <pc:sldMk cId="7027802" sldId="471"/>
            <ac:spMk id="4" creationId="{18DBCF0A-A975-27A6-C965-3314F39F4CCA}"/>
          </ac:spMkLst>
        </pc:spChg>
        <pc:spChg chg="add del mod">
          <ac:chgData name="Nelson, Kristin" userId="S::knbratt@emory.edu::11414341-679b-4108-afbd-fad5de242f20" providerId="AD" clId="Web-{0722556A-7B31-E54C-0F6D-255385E694FC}" dt="2025-01-08T04:44:45.195" v="17"/>
          <ac:spMkLst>
            <pc:docMk/>
            <pc:sldMk cId="7027802" sldId="471"/>
            <ac:spMk id="5" creationId="{74E2BDD7-0729-C64F-6C2C-2079E72DA714}"/>
          </ac:spMkLst>
        </pc:spChg>
        <pc:spChg chg="add mod">
          <ac:chgData name="Nelson, Kristin" userId="S::knbratt@emory.edu::11414341-679b-4108-afbd-fad5de242f20" providerId="AD" clId="Web-{0722556A-7B31-E54C-0F6D-255385E694FC}" dt="2025-01-08T04:44:48.086" v="18" actId="20577"/>
          <ac:spMkLst>
            <pc:docMk/>
            <pc:sldMk cId="7027802" sldId="471"/>
            <ac:spMk id="7" creationId="{57248967-25B3-2347-0C8D-D5B4CAAB13C4}"/>
          </ac:spMkLst>
        </pc:spChg>
      </pc:sldChg>
      <pc:sldChg chg="addSp delSp modSp">
        <pc:chgData name="Nelson, Kristin" userId="S::knbratt@emory.edu::11414341-679b-4108-afbd-fad5de242f20" providerId="AD" clId="Web-{0722556A-7B31-E54C-0F6D-255385E694FC}" dt="2025-01-08T04:45:58.070" v="46" actId="20577"/>
        <pc:sldMkLst>
          <pc:docMk/>
          <pc:sldMk cId="3054588257" sldId="472"/>
        </pc:sldMkLst>
        <pc:spChg chg="del">
          <ac:chgData name="Nelson, Kristin" userId="S::knbratt@emory.edu::11414341-679b-4108-afbd-fad5de242f20" providerId="AD" clId="Web-{0722556A-7B31-E54C-0F6D-255385E694FC}" dt="2025-01-08T04:44:58.242" v="19"/>
          <ac:spMkLst>
            <pc:docMk/>
            <pc:sldMk cId="3054588257" sldId="472"/>
            <ac:spMk id="2" creationId="{55F37C58-CFBC-73E2-A3F2-4FAC5E5F9E05}"/>
          </ac:spMkLst>
        </pc:spChg>
        <pc:spChg chg="mod">
          <ac:chgData name="Nelson, Kristin" userId="S::knbratt@emory.edu::11414341-679b-4108-afbd-fad5de242f20" providerId="AD" clId="Web-{0722556A-7B31-E54C-0F6D-255385E694FC}" dt="2025-01-08T04:45:58.070" v="46" actId="20577"/>
          <ac:spMkLst>
            <pc:docMk/>
            <pc:sldMk cId="3054588257" sldId="472"/>
            <ac:spMk id="3" creationId="{E8B96E8D-22B0-9085-4813-0BAB8E09E9F7}"/>
          </ac:spMkLst>
        </pc:spChg>
        <pc:spChg chg="add del mod">
          <ac:chgData name="Nelson, Kristin" userId="S::knbratt@emory.edu::11414341-679b-4108-afbd-fad5de242f20" providerId="AD" clId="Web-{0722556A-7B31-E54C-0F6D-255385E694FC}" dt="2025-01-08T04:45:02.945" v="21"/>
          <ac:spMkLst>
            <pc:docMk/>
            <pc:sldMk cId="3054588257" sldId="472"/>
            <ac:spMk id="6" creationId="{FCD5DBEC-B013-6F62-858B-F5ACC17D9B5B}"/>
          </ac:spMkLst>
        </pc:spChg>
        <pc:spChg chg="add mod">
          <ac:chgData name="Nelson, Kristin" userId="S::knbratt@emory.edu::11414341-679b-4108-afbd-fad5de242f20" providerId="AD" clId="Web-{0722556A-7B31-E54C-0F6D-255385E694FC}" dt="2025-01-08T04:45:05.445" v="22" actId="20577"/>
          <ac:spMkLst>
            <pc:docMk/>
            <pc:sldMk cId="3054588257" sldId="472"/>
            <ac:spMk id="8" creationId="{39611885-450A-BB20-2FA0-666E26F05FF7}"/>
          </ac:spMkLst>
        </pc:spChg>
      </pc:sldChg>
      <pc:sldChg chg="addSp delSp modSp">
        <pc:chgData name="Nelson, Kristin" userId="S::knbratt@emory.edu::11414341-679b-4108-afbd-fad5de242f20" providerId="AD" clId="Web-{0722556A-7B31-E54C-0F6D-255385E694FC}" dt="2025-01-08T04:46:53.461" v="49"/>
        <pc:sldMkLst>
          <pc:docMk/>
          <pc:sldMk cId="3969808418" sldId="473"/>
        </pc:sldMkLst>
        <pc:spChg chg="del">
          <ac:chgData name="Nelson, Kristin" userId="S::knbratt@emory.edu::11414341-679b-4108-afbd-fad5de242f20" providerId="AD" clId="Web-{0722556A-7B31-E54C-0F6D-255385E694FC}" dt="2025-01-08T04:46:45.633" v="47"/>
          <ac:spMkLst>
            <pc:docMk/>
            <pc:sldMk cId="3969808418" sldId="473"/>
            <ac:spMk id="2" creationId="{78133152-54F2-72BC-6CED-C7F679652E4E}"/>
          </ac:spMkLst>
        </pc:spChg>
        <pc:spChg chg="add del mod">
          <ac:chgData name="Nelson, Kristin" userId="S::knbratt@emory.edu::11414341-679b-4108-afbd-fad5de242f20" providerId="AD" clId="Web-{0722556A-7B31-E54C-0F6D-255385E694FC}" dt="2025-01-08T04:46:53.461" v="49"/>
          <ac:spMkLst>
            <pc:docMk/>
            <pc:sldMk cId="3969808418" sldId="473"/>
            <ac:spMk id="5" creationId="{C3268B0A-2831-BAA3-D0E8-E97A731D646A}"/>
          </ac:spMkLst>
        </pc:spChg>
        <pc:spChg chg="add">
          <ac:chgData name="Nelson, Kristin" userId="S::knbratt@emory.edu::11414341-679b-4108-afbd-fad5de242f20" providerId="AD" clId="Web-{0722556A-7B31-E54C-0F6D-255385E694FC}" dt="2025-01-08T04:46:46.492" v="48"/>
          <ac:spMkLst>
            <pc:docMk/>
            <pc:sldMk cId="3969808418" sldId="473"/>
            <ac:spMk id="18" creationId="{6EFB71CF-97BF-92EC-3071-A8EE58BBE78A}"/>
          </ac:spMkLst>
        </pc:spChg>
      </pc:sldChg>
      <pc:sldChg chg="addSp delSp modSp">
        <pc:chgData name="Nelson, Kristin" userId="S::knbratt@emory.edu::11414341-679b-4108-afbd-fad5de242f20" providerId="AD" clId="Web-{0722556A-7B31-E54C-0F6D-255385E694FC}" dt="2025-01-08T04:47:19.242" v="60" actId="20577"/>
        <pc:sldMkLst>
          <pc:docMk/>
          <pc:sldMk cId="3915383829" sldId="474"/>
        </pc:sldMkLst>
        <pc:spChg chg="del">
          <ac:chgData name="Nelson, Kristin" userId="S::knbratt@emory.edu::11414341-679b-4108-afbd-fad5de242f20" providerId="AD" clId="Web-{0722556A-7B31-E54C-0F6D-255385E694FC}" dt="2025-01-08T04:46:56.805" v="50"/>
          <ac:spMkLst>
            <pc:docMk/>
            <pc:sldMk cId="3915383829" sldId="474"/>
            <ac:spMk id="2" creationId="{96E95C3A-1F8C-5489-757C-1B388DFD249E}"/>
          </ac:spMkLst>
        </pc:spChg>
        <pc:spChg chg="mod">
          <ac:chgData name="Nelson, Kristin" userId="S::knbratt@emory.edu::11414341-679b-4108-afbd-fad5de242f20" providerId="AD" clId="Web-{0722556A-7B31-E54C-0F6D-255385E694FC}" dt="2025-01-08T04:47:19.242" v="60" actId="20577"/>
          <ac:spMkLst>
            <pc:docMk/>
            <pc:sldMk cId="3915383829" sldId="474"/>
            <ac:spMk id="3" creationId="{48FA4180-D4FF-23B4-FBA2-4F7727955BFC}"/>
          </ac:spMkLst>
        </pc:spChg>
        <pc:spChg chg="add del mod">
          <ac:chgData name="Nelson, Kristin" userId="S::knbratt@emory.edu::11414341-679b-4108-afbd-fad5de242f20" providerId="AD" clId="Web-{0722556A-7B31-E54C-0F6D-255385E694FC}" dt="2025-01-08T04:47:02.070" v="52"/>
          <ac:spMkLst>
            <pc:docMk/>
            <pc:sldMk cId="3915383829" sldId="474"/>
            <ac:spMk id="7" creationId="{88B2BBDF-747D-C4EB-FCB6-91505B4DF3E8}"/>
          </ac:spMkLst>
        </pc:spChg>
        <pc:spChg chg="add mod">
          <ac:chgData name="Nelson, Kristin" userId="S::knbratt@emory.edu::11414341-679b-4108-afbd-fad5de242f20" providerId="AD" clId="Web-{0722556A-7B31-E54C-0F6D-255385E694FC}" dt="2025-01-08T04:47:05.320" v="56" actId="20577"/>
          <ac:spMkLst>
            <pc:docMk/>
            <pc:sldMk cId="3915383829" sldId="474"/>
            <ac:spMk id="9" creationId="{80AD357F-C48F-F81B-59F4-37CA1F2582E8}"/>
          </ac:spMkLst>
        </pc:spChg>
      </pc:sldChg>
      <pc:sldChg chg="addSp delSp modSp">
        <pc:chgData name="Nelson, Kristin" userId="S::knbratt@emory.edu::11414341-679b-4108-afbd-fad5de242f20" providerId="AD" clId="Web-{0722556A-7B31-E54C-0F6D-255385E694FC}" dt="2025-01-08T04:47:31.477" v="63"/>
        <pc:sldMkLst>
          <pc:docMk/>
          <pc:sldMk cId="2059656892" sldId="475"/>
        </pc:sldMkLst>
        <pc:spChg chg="del">
          <ac:chgData name="Nelson, Kristin" userId="S::knbratt@emory.edu::11414341-679b-4108-afbd-fad5de242f20" providerId="AD" clId="Web-{0722556A-7B31-E54C-0F6D-255385E694FC}" dt="2025-01-08T04:47:26.742" v="61"/>
          <ac:spMkLst>
            <pc:docMk/>
            <pc:sldMk cId="2059656892" sldId="475"/>
            <ac:spMk id="2" creationId="{8EF3C45C-2D0A-A2ED-5118-735A3251FBAE}"/>
          </ac:spMkLst>
        </pc:spChg>
        <pc:spChg chg="add del mod">
          <ac:chgData name="Nelson, Kristin" userId="S::knbratt@emory.edu::11414341-679b-4108-afbd-fad5de242f20" providerId="AD" clId="Web-{0722556A-7B31-E54C-0F6D-255385E694FC}" dt="2025-01-08T04:47:31.477" v="63"/>
          <ac:spMkLst>
            <pc:docMk/>
            <pc:sldMk cId="2059656892" sldId="475"/>
            <ac:spMk id="17" creationId="{35BFD9D2-ADBE-3296-F4F8-B50F5A0CB19A}"/>
          </ac:spMkLst>
        </pc:spChg>
        <pc:spChg chg="add">
          <ac:chgData name="Nelson, Kristin" userId="S::knbratt@emory.edu::11414341-679b-4108-afbd-fad5de242f20" providerId="AD" clId="Web-{0722556A-7B31-E54C-0F6D-255385E694FC}" dt="2025-01-08T04:47:28.195" v="62"/>
          <ac:spMkLst>
            <pc:docMk/>
            <pc:sldMk cId="2059656892" sldId="475"/>
            <ac:spMk id="19" creationId="{DA839184-C70F-52CC-F1F8-CCF36669284D}"/>
          </ac:spMkLst>
        </pc:spChg>
      </pc:sldChg>
      <pc:sldChg chg="modSp">
        <pc:chgData name="Nelson, Kristin" userId="S::knbratt@emory.edu::11414341-679b-4108-afbd-fad5de242f20" providerId="AD" clId="Web-{0722556A-7B31-E54C-0F6D-255385E694FC}" dt="2025-01-08T04:47:36.617" v="64" actId="1076"/>
        <pc:sldMkLst>
          <pc:docMk/>
          <pc:sldMk cId="3150291496" sldId="476"/>
        </pc:sldMkLst>
        <pc:spChg chg="mod">
          <ac:chgData name="Nelson, Kristin" userId="S::knbratt@emory.edu::11414341-679b-4108-afbd-fad5de242f20" providerId="AD" clId="Web-{0722556A-7B31-E54C-0F6D-255385E694FC}" dt="2025-01-08T04:47:36.617" v="64" actId="1076"/>
          <ac:spMkLst>
            <pc:docMk/>
            <pc:sldMk cId="3150291496" sldId="476"/>
            <ac:spMk id="2" creationId="{E0C359D1-805D-7ACC-8209-3C9A69385C2A}"/>
          </ac:spMkLst>
        </pc:spChg>
      </pc:sldChg>
      <pc:sldChg chg="addSp delSp modSp">
        <pc:chgData name="Nelson, Kristin" userId="S::knbratt@emory.edu::11414341-679b-4108-afbd-fad5de242f20" providerId="AD" clId="Web-{0722556A-7B31-E54C-0F6D-255385E694FC}" dt="2025-01-08T04:43:29.445" v="12" actId="20577"/>
        <pc:sldMkLst>
          <pc:docMk/>
          <pc:sldMk cId="3812607312" sldId="480"/>
        </pc:sldMkLst>
        <pc:spChg chg="del">
          <ac:chgData name="Nelson, Kristin" userId="S::knbratt@emory.edu::11414341-679b-4108-afbd-fad5de242f20" providerId="AD" clId="Web-{0722556A-7B31-E54C-0F6D-255385E694FC}" dt="2025-01-08T04:42:54.071" v="0"/>
          <ac:spMkLst>
            <pc:docMk/>
            <pc:sldMk cId="3812607312" sldId="480"/>
            <ac:spMk id="2" creationId="{BD7D703D-CC6A-217B-2889-80CA4DEB03F4}"/>
          </ac:spMkLst>
        </pc:spChg>
        <pc:spChg chg="mod">
          <ac:chgData name="Nelson, Kristin" userId="S::knbratt@emory.edu::11414341-679b-4108-afbd-fad5de242f20" providerId="AD" clId="Web-{0722556A-7B31-E54C-0F6D-255385E694FC}" dt="2025-01-08T04:43:29.445" v="12" actId="20577"/>
          <ac:spMkLst>
            <pc:docMk/>
            <pc:sldMk cId="3812607312" sldId="480"/>
            <ac:spMk id="3" creationId="{D807FF65-520E-21FE-490B-91BFE2A6638A}"/>
          </ac:spMkLst>
        </pc:spChg>
        <pc:spChg chg="add del mod">
          <ac:chgData name="Nelson, Kristin" userId="S::knbratt@emory.edu::11414341-679b-4108-afbd-fad5de242f20" providerId="AD" clId="Web-{0722556A-7B31-E54C-0F6D-255385E694FC}" dt="2025-01-08T04:43:04.914" v="4"/>
          <ac:spMkLst>
            <pc:docMk/>
            <pc:sldMk cId="3812607312" sldId="480"/>
            <ac:spMk id="7" creationId="{AB16705D-CD96-B791-8876-F775770B1DE0}"/>
          </ac:spMkLst>
        </pc:spChg>
        <pc:spChg chg="add del">
          <ac:chgData name="Nelson, Kristin" userId="S::knbratt@emory.edu::11414341-679b-4108-afbd-fad5de242f20" providerId="AD" clId="Web-{0722556A-7B31-E54C-0F6D-255385E694FC}" dt="2025-01-08T04:43:00.414" v="3"/>
          <ac:spMkLst>
            <pc:docMk/>
            <pc:sldMk cId="3812607312" sldId="480"/>
            <ac:spMk id="9" creationId="{920F27A9-5B77-E28A-5773-36417BE5BA77}"/>
          </ac:spMkLst>
        </pc:spChg>
      </pc:sldChg>
    </pc:docChg>
  </pc:docChgLst>
  <pc:docChgLst>
    <pc:chgData name="Nelson, Kristin" userId="S::knbratt@emory.edu::11414341-679b-4108-afbd-fad5de242f20" providerId="AD" clId="Web-{216A658A-545B-B20B-6F11-194DD672587D}"/>
    <pc:docChg chg="delSld modSld modSection">
      <pc:chgData name="Nelson, Kristin" userId="S::knbratt@emory.edu::11414341-679b-4108-afbd-fad5de242f20" providerId="AD" clId="Web-{216A658A-545B-B20B-6F11-194DD672587D}" dt="2025-01-02T17:21:57.291" v="93"/>
      <pc:docMkLst>
        <pc:docMk/>
      </pc:docMkLst>
      <pc:sldChg chg="modSp">
        <pc:chgData name="Nelson, Kristin" userId="S::knbratt@emory.edu::11414341-679b-4108-afbd-fad5de242f20" providerId="AD" clId="Web-{216A658A-545B-B20B-6F11-194DD672587D}" dt="2025-01-02T17:15:32.920" v="12" actId="20577"/>
        <pc:sldMkLst>
          <pc:docMk/>
          <pc:sldMk cId="1403100695" sldId="256"/>
        </pc:sldMkLst>
        <pc:spChg chg="mod">
          <ac:chgData name="Nelson, Kristin" userId="S::knbratt@emory.edu::11414341-679b-4108-afbd-fad5de242f20" providerId="AD" clId="Web-{216A658A-545B-B20B-6F11-194DD672587D}" dt="2025-01-02T17:15:32.920" v="12" actId="20577"/>
          <ac:spMkLst>
            <pc:docMk/>
            <pc:sldMk cId="1403100695" sldId="256"/>
            <ac:spMk id="22" creationId="{DD648779-6783-7517-90C3-D2C07684895B}"/>
          </ac:spMkLst>
        </pc:spChg>
      </pc:sldChg>
      <pc:sldChg chg="modSp">
        <pc:chgData name="Nelson, Kristin" userId="S::knbratt@emory.edu::11414341-679b-4108-afbd-fad5de242f20" providerId="AD" clId="Web-{216A658A-545B-B20B-6F11-194DD672587D}" dt="2025-01-02T17:17:54.565" v="30" actId="1076"/>
        <pc:sldMkLst>
          <pc:docMk/>
          <pc:sldMk cId="2023277972" sldId="274"/>
        </pc:sldMkLst>
        <pc:graphicFrameChg chg="mod modGraphic">
          <ac:chgData name="Nelson, Kristin" userId="S::knbratt@emory.edu::11414341-679b-4108-afbd-fad5de242f20" providerId="AD" clId="Web-{216A658A-545B-B20B-6F11-194DD672587D}" dt="2025-01-02T17:17:54.565" v="30" actId="1076"/>
          <ac:graphicFrameMkLst>
            <pc:docMk/>
            <pc:sldMk cId="2023277972" sldId="274"/>
            <ac:graphicFrameMk id="4" creationId="{00000000-0000-0000-0000-000000000000}"/>
          </ac:graphicFrameMkLst>
        </pc:graphicFrameChg>
      </pc:sldChg>
      <pc:sldChg chg="modSp">
        <pc:chgData name="Nelson, Kristin" userId="S::knbratt@emory.edu::11414341-679b-4108-afbd-fad5de242f20" providerId="AD" clId="Web-{216A658A-545B-B20B-6F11-194DD672587D}" dt="2025-01-02T17:17:21.923" v="24"/>
        <pc:sldMkLst>
          <pc:docMk/>
          <pc:sldMk cId="2144038242" sldId="419"/>
        </pc:sldMkLst>
        <pc:spChg chg="mod">
          <ac:chgData name="Nelson, Kristin" userId="S::knbratt@emory.edu::11414341-679b-4108-afbd-fad5de242f20" providerId="AD" clId="Web-{216A658A-545B-B20B-6F11-194DD672587D}" dt="2025-01-02T17:17:21.923" v="24"/>
          <ac:spMkLst>
            <pc:docMk/>
            <pc:sldMk cId="2144038242" sldId="419"/>
            <ac:spMk id="2" creationId="{00000000-0000-0000-0000-000000000000}"/>
          </ac:spMkLst>
        </pc:spChg>
      </pc:sldChg>
      <pc:sldChg chg="modSp">
        <pc:chgData name="Nelson, Kristin" userId="S::knbratt@emory.edu::11414341-679b-4108-afbd-fad5de242f20" providerId="AD" clId="Web-{216A658A-545B-B20B-6F11-194DD672587D}" dt="2025-01-02T17:16:03.889" v="18" actId="14100"/>
        <pc:sldMkLst>
          <pc:docMk/>
          <pc:sldMk cId="7027802" sldId="471"/>
        </pc:sldMkLst>
        <pc:spChg chg="mod">
          <ac:chgData name="Nelson, Kristin" userId="S::knbratt@emory.edu::11414341-679b-4108-afbd-fad5de242f20" providerId="AD" clId="Web-{216A658A-545B-B20B-6F11-194DD672587D}" dt="2025-01-02T17:15:53.717" v="16" actId="1076"/>
          <ac:spMkLst>
            <pc:docMk/>
            <pc:sldMk cId="7027802" sldId="471"/>
            <ac:spMk id="15" creationId="{A6E83069-0A1C-1C68-5845-EFB37B83DE3C}"/>
          </ac:spMkLst>
        </pc:spChg>
        <pc:spChg chg="mod">
          <ac:chgData name="Nelson, Kristin" userId="S::knbratt@emory.edu::11414341-679b-4108-afbd-fad5de242f20" providerId="AD" clId="Web-{216A658A-545B-B20B-6F11-194DD672587D}" dt="2025-01-02T17:15:53.717" v="17" actId="1076"/>
          <ac:spMkLst>
            <pc:docMk/>
            <pc:sldMk cId="7027802" sldId="471"/>
            <ac:spMk id="16" creationId="{B3E6A859-D29A-47F4-2DDD-A9B2545B76CF}"/>
          </ac:spMkLst>
        </pc:spChg>
        <pc:cxnChg chg="mod">
          <ac:chgData name="Nelson, Kristin" userId="S::knbratt@emory.edu::11414341-679b-4108-afbd-fad5de242f20" providerId="AD" clId="Web-{216A658A-545B-B20B-6F11-194DD672587D}" dt="2025-01-02T17:16:03.889" v="18" actId="14100"/>
          <ac:cxnSpMkLst>
            <pc:docMk/>
            <pc:sldMk cId="7027802" sldId="471"/>
            <ac:cxnSpMk id="8" creationId="{00E97688-7885-4EAA-B3A8-A78CA1729B2F}"/>
          </ac:cxnSpMkLst>
        </pc:cxnChg>
      </pc:sldChg>
      <pc:sldChg chg="modSp">
        <pc:chgData name="Nelson, Kristin" userId="S::knbratt@emory.edu::11414341-679b-4108-afbd-fad5de242f20" providerId="AD" clId="Web-{216A658A-545B-B20B-6F11-194DD672587D}" dt="2025-01-02T17:16:34.406" v="20" actId="1076"/>
        <pc:sldMkLst>
          <pc:docMk/>
          <pc:sldMk cId="3969808418" sldId="473"/>
        </pc:sldMkLst>
        <pc:spChg chg="mod">
          <ac:chgData name="Nelson, Kristin" userId="S::knbratt@emory.edu::11414341-679b-4108-afbd-fad5de242f20" providerId="AD" clId="Web-{216A658A-545B-B20B-6F11-194DD672587D}" dt="2025-01-02T17:16:31.375" v="19" actId="1076"/>
          <ac:spMkLst>
            <pc:docMk/>
            <pc:sldMk cId="3969808418" sldId="473"/>
            <ac:spMk id="12" creationId="{D8A8509A-A343-D039-2B3B-B3A80AB5B54B}"/>
          </ac:spMkLst>
        </pc:spChg>
        <pc:spChg chg="mod">
          <ac:chgData name="Nelson, Kristin" userId="S::knbratt@emory.edu::11414341-679b-4108-afbd-fad5de242f20" providerId="AD" clId="Web-{216A658A-545B-B20B-6F11-194DD672587D}" dt="2025-01-02T17:16:34.406" v="20" actId="1076"/>
          <ac:spMkLst>
            <pc:docMk/>
            <pc:sldMk cId="3969808418" sldId="473"/>
            <ac:spMk id="13" creationId="{F07D7C43-FFB5-0CEA-ABBB-4B21BD2648E7}"/>
          </ac:spMkLst>
        </pc:spChg>
      </pc:sldChg>
      <pc:sldChg chg="modSp">
        <pc:chgData name="Nelson, Kristin" userId="S::knbratt@emory.edu::11414341-679b-4108-afbd-fad5de242f20" providerId="AD" clId="Web-{216A658A-545B-B20B-6F11-194DD672587D}" dt="2025-01-02T17:17:04.391" v="23" actId="1076"/>
        <pc:sldMkLst>
          <pc:docMk/>
          <pc:sldMk cId="2059656892" sldId="475"/>
        </pc:sldMkLst>
        <pc:spChg chg="mod">
          <ac:chgData name="Nelson, Kristin" userId="S::knbratt@emory.edu::11414341-679b-4108-afbd-fad5de242f20" providerId="AD" clId="Web-{216A658A-545B-B20B-6F11-194DD672587D}" dt="2025-01-02T17:17:04.391" v="23" actId="1076"/>
          <ac:spMkLst>
            <pc:docMk/>
            <pc:sldMk cId="2059656892" sldId="475"/>
            <ac:spMk id="15" creationId="{C85C6CDD-7A48-E761-4427-3768FF10F6EA}"/>
          </ac:spMkLst>
        </pc:spChg>
      </pc:sldChg>
      <pc:sldChg chg="modSp">
        <pc:chgData name="Nelson, Kristin" userId="S::knbratt@emory.edu::11414341-679b-4108-afbd-fad5de242f20" providerId="AD" clId="Web-{216A658A-545B-B20B-6F11-194DD672587D}" dt="2025-01-02T17:21:13.024" v="69" actId="20577"/>
        <pc:sldMkLst>
          <pc:docMk/>
          <pc:sldMk cId="419535725" sldId="479"/>
        </pc:sldMkLst>
        <pc:spChg chg="mod">
          <ac:chgData name="Nelson, Kristin" userId="S::knbratt@emory.edu::11414341-679b-4108-afbd-fad5de242f20" providerId="AD" clId="Web-{216A658A-545B-B20B-6F11-194DD672587D}" dt="2025-01-02T17:21:13.024" v="69" actId="20577"/>
          <ac:spMkLst>
            <pc:docMk/>
            <pc:sldMk cId="419535725" sldId="479"/>
            <ac:spMk id="3" creationId="{F8A23767-3408-7FFB-4441-E16E5B3F9E15}"/>
          </ac:spMkLst>
        </pc:spChg>
      </pc:sldChg>
      <pc:sldChg chg="delSp modSp del">
        <pc:chgData name="Nelson, Kristin" userId="S::knbratt@emory.edu::11414341-679b-4108-afbd-fad5de242f20" providerId="AD" clId="Web-{216A658A-545B-B20B-6F11-194DD672587D}" dt="2025-01-02T17:21:57.291" v="93"/>
        <pc:sldMkLst>
          <pc:docMk/>
          <pc:sldMk cId="834139001" sldId="488"/>
        </pc:sldMkLst>
        <pc:spChg chg="mod">
          <ac:chgData name="Nelson, Kristin" userId="S::knbratt@emory.edu::11414341-679b-4108-afbd-fad5de242f20" providerId="AD" clId="Web-{216A658A-545B-B20B-6F11-194DD672587D}" dt="2025-01-02T17:21:54.212" v="92" actId="20577"/>
          <ac:spMkLst>
            <pc:docMk/>
            <pc:sldMk cId="834139001" sldId="488"/>
            <ac:spMk id="3" creationId="{70442FE3-F8DD-648B-6522-7651029694D8}"/>
          </ac:spMkLst>
        </pc:spChg>
        <pc:spChg chg="del">
          <ac:chgData name="Nelson, Kristin" userId="S::knbratt@emory.edu::11414341-679b-4108-afbd-fad5de242f20" providerId="AD" clId="Web-{216A658A-545B-B20B-6F11-194DD672587D}" dt="2025-01-02T17:21:02.711" v="68"/>
          <ac:spMkLst>
            <pc:docMk/>
            <pc:sldMk cId="834139001" sldId="488"/>
            <ac:spMk id="5" creationId="{36D3DB16-D0D4-E2C2-4EFC-E243329F1A9F}"/>
          </ac:spMkLst>
        </pc:spChg>
        <pc:spChg chg="del mod">
          <ac:chgData name="Nelson, Kristin" userId="S::knbratt@emory.edu::11414341-679b-4108-afbd-fad5de242f20" providerId="AD" clId="Web-{216A658A-545B-B20B-6F11-194DD672587D}" dt="2025-01-02T17:19:07.911" v="42"/>
          <ac:spMkLst>
            <pc:docMk/>
            <pc:sldMk cId="834139001" sldId="488"/>
            <ac:spMk id="6" creationId="{E7A5FFBC-B992-D24D-7777-74BFB5C87F9F}"/>
          </ac:spMkLst>
        </pc:spChg>
      </pc:sldChg>
    </pc:docChg>
  </pc:docChgLst>
  <pc:docChgLst>
    <pc:chgData name="Lopman, Ben" userId="8ee1af08-9baf-4fca-ac89-34165473f910" providerId="ADAL" clId="{8841C896-B5A7-6445-922D-DD7AC37F9727}"/>
    <pc:docChg chg="undo custSel modSld">
      <pc:chgData name="Lopman, Ben" userId="8ee1af08-9baf-4fca-ac89-34165473f910" providerId="ADAL" clId="{8841C896-B5A7-6445-922D-DD7AC37F9727}" dt="2025-01-08T04:58:45.025" v="11" actId="20577"/>
      <pc:docMkLst>
        <pc:docMk/>
      </pc:docMkLst>
      <pc:sldChg chg="modSp mod">
        <pc:chgData name="Lopman, Ben" userId="8ee1af08-9baf-4fca-ac89-34165473f910" providerId="ADAL" clId="{8841C896-B5A7-6445-922D-DD7AC37F9727}" dt="2025-01-08T04:58:45.025" v="11" actId="20577"/>
        <pc:sldMkLst>
          <pc:docMk/>
          <pc:sldMk cId="1403100695" sldId="256"/>
        </pc:sldMkLst>
        <pc:spChg chg="mod">
          <ac:chgData name="Lopman, Ben" userId="8ee1af08-9baf-4fca-ac89-34165473f910" providerId="ADAL" clId="{8841C896-B5A7-6445-922D-DD7AC37F9727}" dt="2025-01-08T04:58:45.025" v="11" actId="20577"/>
          <ac:spMkLst>
            <pc:docMk/>
            <pc:sldMk cId="1403100695" sldId="256"/>
            <ac:spMk id="22" creationId="{DD648779-6783-7517-90C3-D2C07684895B}"/>
          </ac:spMkLst>
        </pc:spChg>
      </pc:sldChg>
    </pc:docChg>
  </pc:docChgLst>
  <pc:docChgLst>
    <pc:chgData name="Nelson, Kristin" userId="S::knbratt@emory.edu::11414341-679b-4108-afbd-fad5de242f20" providerId="AD" clId="Web-{87D3D416-680D-F2A8-297B-E6D01467CF55}"/>
    <pc:docChg chg="modSld sldOrd">
      <pc:chgData name="Nelson, Kristin" userId="S::knbratt@emory.edu::11414341-679b-4108-afbd-fad5de242f20" providerId="AD" clId="Web-{87D3D416-680D-F2A8-297B-E6D01467CF55}" dt="2025-01-08T05:20:55.364" v="344" actId="20577"/>
      <pc:docMkLst>
        <pc:docMk/>
      </pc:docMkLst>
      <pc:sldChg chg="modSp">
        <pc:chgData name="Nelson, Kristin" userId="S::knbratt@emory.edu::11414341-679b-4108-afbd-fad5de242f20" providerId="AD" clId="Web-{87D3D416-680D-F2A8-297B-E6D01467CF55}" dt="2025-01-08T05:10:01.706" v="83"/>
        <pc:sldMkLst>
          <pc:docMk/>
          <pc:sldMk cId="3767593354" sldId="263"/>
        </pc:sldMkLst>
        <pc:spChg chg="mod">
          <ac:chgData name="Nelson, Kristin" userId="S::knbratt@emory.edu::11414341-679b-4108-afbd-fad5de242f20" providerId="AD" clId="Web-{87D3D416-680D-F2A8-297B-E6D01467CF55}" dt="2025-01-08T05:10:01.706" v="83"/>
          <ac:spMkLst>
            <pc:docMk/>
            <pc:sldMk cId="3767593354" sldId="263"/>
            <ac:spMk id="2" creationId="{00000000-0000-0000-0000-000000000000}"/>
          </ac:spMkLst>
        </pc:spChg>
      </pc:sldChg>
      <pc:sldChg chg="modSp">
        <pc:chgData name="Nelson, Kristin" userId="S::knbratt@emory.edu::11414341-679b-4108-afbd-fad5de242f20" providerId="AD" clId="Web-{87D3D416-680D-F2A8-297B-E6D01467CF55}" dt="2025-01-08T05:13:24.743" v="143"/>
        <pc:sldMkLst>
          <pc:docMk/>
          <pc:sldMk cId="1664849345" sldId="271"/>
        </pc:sldMkLst>
        <pc:spChg chg="mod">
          <ac:chgData name="Nelson, Kristin" userId="S::knbratt@emory.edu::11414341-679b-4108-afbd-fad5de242f20" providerId="AD" clId="Web-{87D3D416-680D-F2A8-297B-E6D01467CF55}" dt="2025-01-08T05:12:54.226" v="139"/>
          <ac:spMkLst>
            <pc:docMk/>
            <pc:sldMk cId="1664849345" sldId="271"/>
            <ac:spMk id="2" creationId="{00000000-0000-0000-0000-000000000000}"/>
          </ac:spMkLst>
        </pc:spChg>
        <pc:spChg chg="mod">
          <ac:chgData name="Nelson, Kristin" userId="S::knbratt@emory.edu::11414341-679b-4108-afbd-fad5de242f20" providerId="AD" clId="Web-{87D3D416-680D-F2A8-297B-E6D01467CF55}" dt="2025-01-08T05:13:24.743" v="143"/>
          <ac:spMkLst>
            <pc:docMk/>
            <pc:sldMk cId="1664849345" sldId="271"/>
            <ac:spMk id="3" creationId="{00000000-0000-0000-0000-000000000000}"/>
          </ac:spMkLst>
        </pc:spChg>
      </pc:sldChg>
      <pc:sldChg chg="modSp">
        <pc:chgData name="Nelson, Kristin" userId="S::knbratt@emory.edu::11414341-679b-4108-afbd-fad5de242f20" providerId="AD" clId="Web-{87D3D416-680D-F2A8-297B-E6D01467CF55}" dt="2025-01-08T05:10:14.675" v="87" actId="20577"/>
        <pc:sldMkLst>
          <pc:docMk/>
          <pc:sldMk cId="2023277972" sldId="274"/>
        </pc:sldMkLst>
        <pc:spChg chg="mod">
          <ac:chgData name="Nelson, Kristin" userId="S::knbratt@emory.edu::11414341-679b-4108-afbd-fad5de242f20" providerId="AD" clId="Web-{87D3D416-680D-F2A8-297B-E6D01467CF55}" dt="2025-01-08T05:10:14.675" v="87" actId="20577"/>
          <ac:spMkLst>
            <pc:docMk/>
            <pc:sldMk cId="2023277972" sldId="274"/>
            <ac:spMk id="2" creationId="{00000000-0000-0000-0000-000000000000}"/>
          </ac:spMkLst>
        </pc:spChg>
      </pc:sldChg>
      <pc:sldChg chg="modSp">
        <pc:chgData name="Nelson, Kristin" userId="S::knbratt@emory.edu::11414341-679b-4108-afbd-fad5de242f20" providerId="AD" clId="Web-{87D3D416-680D-F2A8-297B-E6D01467CF55}" dt="2025-01-08T05:09:49.565" v="81"/>
        <pc:sldMkLst>
          <pc:docMk/>
          <pc:sldMk cId="861151485" sldId="418"/>
        </pc:sldMkLst>
        <pc:spChg chg="mod">
          <ac:chgData name="Nelson, Kristin" userId="S::knbratt@emory.edu::11414341-679b-4108-afbd-fad5de242f20" providerId="AD" clId="Web-{87D3D416-680D-F2A8-297B-E6D01467CF55}" dt="2025-01-08T05:09:49.565" v="81"/>
          <ac:spMkLst>
            <pc:docMk/>
            <pc:sldMk cId="861151485" sldId="418"/>
            <ac:spMk id="2" creationId="{00000000-0000-0000-0000-000000000000}"/>
          </ac:spMkLst>
        </pc:spChg>
        <pc:spChg chg="mod">
          <ac:chgData name="Nelson, Kristin" userId="S::knbratt@emory.edu::11414341-679b-4108-afbd-fad5de242f20" providerId="AD" clId="Web-{87D3D416-680D-F2A8-297B-E6D01467CF55}" dt="2025-01-08T05:09:04.783" v="80" actId="20577"/>
          <ac:spMkLst>
            <pc:docMk/>
            <pc:sldMk cId="861151485" sldId="418"/>
            <ac:spMk id="3" creationId="{00000000-0000-0000-0000-000000000000}"/>
          </ac:spMkLst>
        </pc:spChg>
      </pc:sldChg>
      <pc:sldChg chg="modSp">
        <pc:chgData name="Nelson, Kristin" userId="S::knbratt@emory.edu::11414341-679b-4108-afbd-fad5de242f20" providerId="AD" clId="Web-{87D3D416-680D-F2A8-297B-E6D01467CF55}" dt="2025-01-08T05:09:55.518" v="82"/>
        <pc:sldMkLst>
          <pc:docMk/>
          <pc:sldMk cId="2144038242" sldId="419"/>
        </pc:sldMkLst>
        <pc:spChg chg="mod">
          <ac:chgData name="Nelson, Kristin" userId="S::knbratt@emory.edu::11414341-679b-4108-afbd-fad5de242f20" providerId="AD" clId="Web-{87D3D416-680D-F2A8-297B-E6D01467CF55}" dt="2025-01-08T05:09:55.518" v="82"/>
          <ac:spMkLst>
            <pc:docMk/>
            <pc:sldMk cId="2144038242" sldId="419"/>
            <ac:spMk id="6" creationId="{00000000-0000-0000-0000-000000000000}"/>
          </ac:spMkLst>
        </pc:spChg>
      </pc:sldChg>
      <pc:sldChg chg="modSp">
        <pc:chgData name="Nelson, Kristin" userId="S::knbratt@emory.edu::11414341-679b-4108-afbd-fad5de242f20" providerId="AD" clId="Web-{87D3D416-680D-F2A8-297B-E6D01467CF55}" dt="2025-01-08T05:13:59.462" v="144"/>
        <pc:sldMkLst>
          <pc:docMk/>
          <pc:sldMk cId="424709723" sldId="420"/>
        </pc:sldMkLst>
        <pc:spChg chg="mod">
          <ac:chgData name="Nelson, Kristin" userId="S::knbratt@emory.edu::11414341-679b-4108-afbd-fad5de242f20" providerId="AD" clId="Web-{87D3D416-680D-F2A8-297B-E6D01467CF55}" dt="2025-01-08T05:13:59.462" v="144"/>
          <ac:spMkLst>
            <pc:docMk/>
            <pc:sldMk cId="424709723" sldId="420"/>
            <ac:spMk id="2" creationId="{1FBD20F6-C55F-5843-8A89-F0FC9AAC131B}"/>
          </ac:spMkLst>
        </pc:spChg>
      </pc:sldChg>
      <pc:sldChg chg="modSp">
        <pc:chgData name="Nelson, Kristin" userId="S::knbratt@emory.edu::11414341-679b-4108-afbd-fad5de242f20" providerId="AD" clId="Web-{87D3D416-680D-F2A8-297B-E6D01467CF55}" dt="2025-01-08T05:13:02.539" v="140"/>
        <pc:sldMkLst>
          <pc:docMk/>
          <pc:sldMk cId="806357435" sldId="421"/>
        </pc:sldMkLst>
        <pc:spChg chg="mod">
          <ac:chgData name="Nelson, Kristin" userId="S::knbratt@emory.edu::11414341-679b-4108-afbd-fad5de242f20" providerId="AD" clId="Web-{87D3D416-680D-F2A8-297B-E6D01467CF55}" dt="2025-01-08T05:13:02.539" v="140"/>
          <ac:spMkLst>
            <pc:docMk/>
            <pc:sldMk cId="806357435" sldId="421"/>
            <ac:spMk id="6" creationId="{00000000-0000-0000-0000-000000000000}"/>
          </ac:spMkLst>
        </pc:spChg>
      </pc:sldChg>
      <pc:sldChg chg="modSp">
        <pc:chgData name="Nelson, Kristin" userId="S::knbratt@emory.edu::11414341-679b-4108-afbd-fad5de242f20" providerId="AD" clId="Web-{87D3D416-680D-F2A8-297B-E6D01467CF55}" dt="2025-01-08T05:13:18.117" v="142"/>
        <pc:sldMkLst>
          <pc:docMk/>
          <pc:sldMk cId="1707266213" sldId="432"/>
        </pc:sldMkLst>
        <pc:spChg chg="mod">
          <ac:chgData name="Nelson, Kristin" userId="S::knbratt@emory.edu::11414341-679b-4108-afbd-fad5de242f20" providerId="AD" clId="Web-{87D3D416-680D-F2A8-297B-E6D01467CF55}" dt="2025-01-08T05:13:09.867" v="141"/>
          <ac:spMkLst>
            <pc:docMk/>
            <pc:sldMk cId="1707266213" sldId="432"/>
            <ac:spMk id="2" creationId="{6655EF30-3D23-1045-9183-24CBA0F3A862}"/>
          </ac:spMkLst>
        </pc:spChg>
        <pc:spChg chg="mod">
          <ac:chgData name="Nelson, Kristin" userId="S::knbratt@emory.edu::11414341-679b-4108-afbd-fad5de242f20" providerId="AD" clId="Web-{87D3D416-680D-F2A8-297B-E6D01467CF55}" dt="2025-01-08T05:13:18.117" v="142"/>
          <ac:spMkLst>
            <pc:docMk/>
            <pc:sldMk cId="1707266213" sldId="432"/>
            <ac:spMk id="3" creationId="{E2BC5F87-E7B3-5C4C-9535-2399B41C894A}"/>
          </ac:spMkLst>
        </pc:spChg>
      </pc:sldChg>
      <pc:sldChg chg="delSp">
        <pc:chgData name="Nelson, Kristin" userId="S::knbratt@emory.edu::11414341-679b-4108-afbd-fad5de242f20" providerId="AD" clId="Web-{87D3D416-680D-F2A8-297B-E6D01467CF55}" dt="2025-01-08T05:01:48.365" v="37"/>
        <pc:sldMkLst>
          <pc:docMk/>
          <pc:sldMk cId="1401168054" sldId="469"/>
        </pc:sldMkLst>
        <pc:spChg chg="del">
          <ac:chgData name="Nelson, Kristin" userId="S::knbratt@emory.edu::11414341-679b-4108-afbd-fad5de242f20" providerId="AD" clId="Web-{87D3D416-680D-F2A8-297B-E6D01467CF55}" dt="2025-01-08T05:01:48.365" v="37"/>
          <ac:spMkLst>
            <pc:docMk/>
            <pc:sldMk cId="1401168054" sldId="469"/>
            <ac:spMk id="4" creationId="{7B067CCB-4A2A-CD45-A25E-71BF16C4DD2C}"/>
          </ac:spMkLst>
        </pc:spChg>
      </pc:sldChg>
      <pc:sldChg chg="modSp ord">
        <pc:chgData name="Nelson, Kristin" userId="S::knbratt@emory.edu::11414341-679b-4108-afbd-fad5de242f20" providerId="AD" clId="Web-{87D3D416-680D-F2A8-297B-E6D01467CF55}" dt="2025-01-08T05:19:38.440" v="270" actId="14100"/>
        <pc:sldMkLst>
          <pc:docMk/>
          <pc:sldMk cId="1613726018" sldId="470"/>
        </pc:sldMkLst>
        <pc:spChg chg="mod">
          <ac:chgData name="Nelson, Kristin" userId="S::knbratt@emory.edu::11414341-679b-4108-afbd-fad5de242f20" providerId="AD" clId="Web-{87D3D416-680D-F2A8-297B-E6D01467CF55}" dt="2025-01-08T05:16:46.076" v="156" actId="20577"/>
          <ac:spMkLst>
            <pc:docMk/>
            <pc:sldMk cId="1613726018" sldId="470"/>
            <ac:spMk id="2" creationId="{496DC1FE-8581-E0A5-BE44-0B3A4F75818D}"/>
          </ac:spMkLst>
        </pc:spChg>
        <pc:spChg chg="mod">
          <ac:chgData name="Nelson, Kristin" userId="S::knbratt@emory.edu::11414341-679b-4108-afbd-fad5de242f20" providerId="AD" clId="Web-{87D3D416-680D-F2A8-297B-E6D01467CF55}" dt="2025-01-08T05:19:38.440" v="270" actId="14100"/>
          <ac:spMkLst>
            <pc:docMk/>
            <pc:sldMk cId="1613726018" sldId="470"/>
            <ac:spMk id="3" creationId="{A9FF8276-28D0-9D49-4B3C-0718D2C1A63C}"/>
          </ac:spMkLst>
        </pc:spChg>
      </pc:sldChg>
      <pc:sldChg chg="modSp">
        <pc:chgData name="Nelson, Kristin" userId="S::knbratt@emory.edu::11414341-679b-4108-afbd-fad5de242f20" providerId="AD" clId="Web-{87D3D416-680D-F2A8-297B-E6D01467CF55}" dt="2025-01-08T05:07:30.655" v="67" actId="20577"/>
        <pc:sldMkLst>
          <pc:docMk/>
          <pc:sldMk cId="3054588257" sldId="472"/>
        </pc:sldMkLst>
        <pc:spChg chg="mod">
          <ac:chgData name="Nelson, Kristin" userId="S::knbratt@emory.edu::11414341-679b-4108-afbd-fad5de242f20" providerId="AD" clId="Web-{87D3D416-680D-F2A8-297B-E6D01467CF55}" dt="2025-01-08T05:07:30.655" v="67" actId="20577"/>
          <ac:spMkLst>
            <pc:docMk/>
            <pc:sldMk cId="3054588257" sldId="472"/>
            <ac:spMk id="3" creationId="{E8B96E8D-22B0-9085-4813-0BAB8E09E9F7}"/>
          </ac:spMkLst>
        </pc:spChg>
      </pc:sldChg>
      <pc:sldChg chg="delSp modSp">
        <pc:chgData name="Nelson, Kristin" userId="S::knbratt@emory.edu::11414341-679b-4108-afbd-fad5de242f20" providerId="AD" clId="Web-{87D3D416-680D-F2A8-297B-E6D01467CF55}" dt="2025-01-08T05:12:08.319" v="137"/>
        <pc:sldMkLst>
          <pc:docMk/>
          <pc:sldMk cId="3915383829" sldId="474"/>
        </pc:sldMkLst>
        <pc:spChg chg="mod">
          <ac:chgData name="Nelson, Kristin" userId="S::knbratt@emory.edu::11414341-679b-4108-afbd-fad5de242f20" providerId="AD" clId="Web-{87D3D416-680D-F2A8-297B-E6D01467CF55}" dt="2025-01-08T05:08:18.047" v="74"/>
          <ac:spMkLst>
            <pc:docMk/>
            <pc:sldMk cId="3915383829" sldId="474"/>
            <ac:spMk id="3" creationId="{48FA4180-D4FF-23B4-FBA2-4F7727955BFC}"/>
          </ac:spMkLst>
        </pc:spChg>
        <pc:spChg chg="del">
          <ac:chgData name="Nelson, Kristin" userId="S::knbratt@emory.edu::11414341-679b-4108-afbd-fad5de242f20" providerId="AD" clId="Web-{87D3D416-680D-F2A8-297B-E6D01467CF55}" dt="2025-01-08T05:12:08.319" v="137"/>
          <ac:spMkLst>
            <pc:docMk/>
            <pc:sldMk cId="3915383829" sldId="474"/>
            <ac:spMk id="5" creationId="{1FABA61A-6D02-1380-2957-0AFDBC144A6D}"/>
          </ac:spMkLst>
        </pc:spChg>
      </pc:sldChg>
      <pc:sldChg chg="delSp">
        <pc:chgData name="Nelson, Kristin" userId="S::knbratt@emory.edu::11414341-679b-4108-afbd-fad5de242f20" providerId="AD" clId="Web-{87D3D416-680D-F2A8-297B-E6D01467CF55}" dt="2025-01-08T05:08:10.015" v="72"/>
        <pc:sldMkLst>
          <pc:docMk/>
          <pc:sldMk cId="2059656892" sldId="475"/>
        </pc:sldMkLst>
        <pc:spChg chg="del">
          <ac:chgData name="Nelson, Kristin" userId="S::knbratt@emory.edu::11414341-679b-4108-afbd-fad5de242f20" providerId="AD" clId="Web-{87D3D416-680D-F2A8-297B-E6D01467CF55}" dt="2025-01-08T05:08:10.015" v="72"/>
          <ac:spMkLst>
            <pc:docMk/>
            <pc:sldMk cId="2059656892" sldId="475"/>
            <ac:spMk id="5" creationId="{7A1A5FE3-3460-AB60-65D2-27B98E4B2EC2}"/>
          </ac:spMkLst>
        </pc:spChg>
      </pc:sldChg>
      <pc:sldChg chg="delSp modSp addAnim delAnim">
        <pc:chgData name="Nelson, Kristin" userId="S::knbratt@emory.edu::11414341-679b-4108-afbd-fad5de242f20" providerId="AD" clId="Web-{87D3D416-680D-F2A8-297B-E6D01467CF55}" dt="2025-01-08T05:20:55.364" v="344" actId="20577"/>
        <pc:sldMkLst>
          <pc:docMk/>
          <pc:sldMk cId="3150291496" sldId="476"/>
        </pc:sldMkLst>
        <pc:spChg chg="mod">
          <ac:chgData name="Nelson, Kristin" userId="S::knbratt@emory.edu::11414341-679b-4108-afbd-fad5de242f20" providerId="AD" clId="Web-{87D3D416-680D-F2A8-297B-E6D01467CF55}" dt="2025-01-08T05:20:55.364" v="344" actId="20577"/>
          <ac:spMkLst>
            <pc:docMk/>
            <pc:sldMk cId="3150291496" sldId="476"/>
            <ac:spMk id="3" creationId="{E37AB040-90DB-030A-1D7D-A5E7A4C3F755}"/>
          </ac:spMkLst>
        </pc:spChg>
        <pc:spChg chg="del">
          <ac:chgData name="Nelson, Kristin" userId="S::knbratt@emory.edu::11414341-679b-4108-afbd-fad5de242f20" providerId="AD" clId="Web-{87D3D416-680D-F2A8-297B-E6D01467CF55}" dt="2025-01-08T05:12:03.600" v="136"/>
          <ac:spMkLst>
            <pc:docMk/>
            <pc:sldMk cId="3150291496" sldId="476"/>
            <ac:spMk id="5" creationId="{D6E9A1A0-5D57-712A-08A2-4A7C209165E6}"/>
          </ac:spMkLst>
        </pc:spChg>
      </pc:sldChg>
      <pc:sldChg chg="modSp">
        <pc:chgData name="Nelson, Kristin" userId="S::knbratt@emory.edu::11414341-679b-4108-afbd-fad5de242f20" providerId="AD" clId="Web-{87D3D416-680D-F2A8-297B-E6D01467CF55}" dt="2025-01-08T05:11:23.614" v="134" actId="20577"/>
        <pc:sldMkLst>
          <pc:docMk/>
          <pc:sldMk cId="419535725" sldId="479"/>
        </pc:sldMkLst>
        <pc:spChg chg="mod">
          <ac:chgData name="Nelson, Kristin" userId="S::knbratt@emory.edu::11414341-679b-4108-afbd-fad5de242f20" providerId="AD" clId="Web-{87D3D416-680D-F2A8-297B-E6D01467CF55}" dt="2025-01-08T05:02:05.365" v="39" actId="1076"/>
          <ac:spMkLst>
            <pc:docMk/>
            <pc:sldMk cId="419535725" sldId="479"/>
            <ac:spMk id="2" creationId="{C128ECED-98A0-33A8-820E-BB55DF695F51}"/>
          </ac:spMkLst>
        </pc:spChg>
        <pc:spChg chg="mod">
          <ac:chgData name="Nelson, Kristin" userId="S::knbratt@emory.edu::11414341-679b-4108-afbd-fad5de242f20" providerId="AD" clId="Web-{87D3D416-680D-F2A8-297B-E6D01467CF55}" dt="2025-01-08T05:11:23.614" v="134" actId="20577"/>
          <ac:spMkLst>
            <pc:docMk/>
            <pc:sldMk cId="419535725" sldId="479"/>
            <ac:spMk id="3" creationId="{F8A23767-3408-7FFB-4441-E16E5B3F9E15}"/>
          </ac:spMkLst>
        </pc:spChg>
      </pc:sldChg>
      <pc:sldChg chg="addSp delSp modSp">
        <pc:chgData name="Nelson, Kristin" userId="S::knbratt@emory.edu::11414341-679b-4108-afbd-fad5de242f20" providerId="AD" clId="Web-{87D3D416-680D-F2A8-297B-E6D01467CF55}" dt="2025-01-08T05:12:13.866" v="138"/>
        <pc:sldMkLst>
          <pc:docMk/>
          <pc:sldMk cId="3812607312" sldId="480"/>
        </pc:sldMkLst>
        <pc:spChg chg="mod">
          <ac:chgData name="Nelson, Kristin" userId="S::knbratt@emory.edu::11414341-679b-4108-afbd-fad5de242f20" providerId="AD" clId="Web-{87D3D416-680D-F2A8-297B-E6D01467CF55}" dt="2025-01-08T05:06:19.481" v="62"/>
          <ac:spMkLst>
            <pc:docMk/>
            <pc:sldMk cId="3812607312" sldId="480"/>
            <ac:spMk id="3" creationId="{D807FF65-520E-21FE-490B-91BFE2A6638A}"/>
          </ac:spMkLst>
        </pc:spChg>
        <pc:spChg chg="del">
          <ac:chgData name="Nelson, Kristin" userId="S::knbratt@emory.edu::11414341-679b-4108-afbd-fad5de242f20" providerId="AD" clId="Web-{87D3D416-680D-F2A8-297B-E6D01467CF55}" dt="2025-01-08T05:12:13.866" v="138"/>
          <ac:spMkLst>
            <pc:docMk/>
            <pc:sldMk cId="3812607312" sldId="480"/>
            <ac:spMk id="5" creationId="{A94487FF-418B-70FC-123A-69675544AF32}"/>
          </ac:spMkLst>
        </pc:spChg>
        <pc:spChg chg="add mod">
          <ac:chgData name="Nelson, Kristin" userId="S::knbratt@emory.edu::11414341-679b-4108-afbd-fad5de242f20" providerId="AD" clId="Web-{87D3D416-680D-F2A8-297B-E6D01467CF55}" dt="2025-01-08T05:06:11.309" v="60" actId="1076"/>
          <ac:spMkLst>
            <pc:docMk/>
            <pc:sldMk cId="3812607312" sldId="480"/>
            <ac:spMk id="6" creationId="{A3A07605-25E0-707F-0E14-2322CD37AC8B}"/>
          </ac:spMkLst>
        </pc:spChg>
        <pc:spChg chg="del">
          <ac:chgData name="Nelson, Kristin" userId="S::knbratt@emory.edu::11414341-679b-4108-afbd-fad5de242f20" providerId="AD" clId="Web-{87D3D416-680D-F2A8-297B-E6D01467CF55}" dt="2025-01-08T05:02:18.912" v="40"/>
          <ac:spMkLst>
            <pc:docMk/>
            <pc:sldMk cId="3812607312" sldId="480"/>
            <ac:spMk id="9" creationId="{920F27A9-5B77-E28A-5773-36417BE5BA7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658D4E-6DCF-77A4-C546-3247D63A4B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983CB-64F1-97C9-D185-3D39AADC51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2674-E292-C245-A778-C71048868B4B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0D97D-0264-F256-3170-ECE1B952C1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D127A-A7EE-8959-6922-8B733C311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A28B4-096A-C349-88F9-A94BAF20C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7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2FA03-C17A-C645-AA34-3093ADA44CB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E390F-8FF3-2041-AAFB-87C0F533B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E390F-8FF3-2041-AAFB-87C0F533B5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Variation in R0 (remember, it’s a population average!)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5090-D4E2-E447-8A4A-9E98BBEE8F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3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Very difficult for a virus to spread in a population that’s highly protected – we have a different metric for this!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5090-D4E2-E447-8A4A-9E98BBEE8F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48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A783D-5548-03A5-FB79-9D94C3B1D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CE67F-DBE7-3BBD-130C-27A5FEE74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CC71F-037F-FB2D-0176-ED1844A3A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314A-A202-C318-01F9-62787727A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E390F-8FF3-2041-AAFB-87C0F533B5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43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DD66D-25E1-BEEC-7329-9614D93D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79AA5-A169-5815-8DFB-DE1550817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70BE1-A575-E0BF-4992-65C60C272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Onset of symptoms is usually clear</a:t>
            </a:r>
          </a:p>
          <a:p>
            <a:r>
              <a:rPr lang="en-US"/>
              <a:t>Time of exposure/infection is very hard to know</a:t>
            </a:r>
          </a:p>
          <a:p>
            <a:endParaRPr lang="en-US"/>
          </a:p>
          <a:p>
            <a:r>
              <a:rPr lang="en-US"/>
              <a:t>Very rare to observe exposure (few exceptions to this, STIs, for example with sex acts; travel to mosquito borne disease endemic areas…)</a:t>
            </a:r>
          </a:p>
          <a:p>
            <a:endParaRPr lang="en-US"/>
          </a:p>
          <a:p>
            <a:r>
              <a:rPr lang="en-US"/>
              <a:t>Some people have short incubation periods, and a few people have quite long incubation periods</a:t>
            </a:r>
          </a:p>
          <a:p>
            <a:endParaRPr lang="en-US"/>
          </a:p>
          <a:p>
            <a:r>
              <a:rPr lang="en-US"/>
              <a:t>High infectious dose = shorted incubation period</a:t>
            </a:r>
          </a:p>
          <a:p>
            <a:r>
              <a:rPr lang="en-US"/>
              <a:t>Airborne vs. surface contamination can affect dose received, which can affect incubation period</a:t>
            </a:r>
          </a:p>
          <a:p>
            <a:r>
              <a:rPr lang="en-US"/>
              <a:t>How fast the pathogen replicates can be affected by the host immune function</a:t>
            </a:r>
          </a:p>
          <a:p>
            <a:endParaRPr lang="en-US"/>
          </a:p>
          <a:p>
            <a:r>
              <a:rPr lang="en-US"/>
              <a:t>For example, vaccinated person might have a longer incubation period because they are able to control the infection better</a:t>
            </a:r>
          </a:p>
          <a:p>
            <a:r>
              <a:rPr lang="en-US"/>
              <a:t>Immunocompromised person might have shorter incubation period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74812-285A-2C01-05D6-C4085C857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05972-C3A3-784F-81CF-4409016D74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8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Real world distribution of incubation periods == approximately log normal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On why: https://</a:t>
            </a:r>
            <a:r>
              <a:rPr lang="en-US" err="1"/>
              <a:t>elifesciences.org</a:t>
            </a:r>
            <a:r>
              <a:rPr lang="en-US"/>
              <a:t>/articles/30212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05972-C3A3-784F-81CF-4409016D74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3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 is the same as the incubation period,</a:t>
            </a:r>
          </a:p>
          <a:p>
            <a:r>
              <a:rPr lang="en-US"/>
              <a:t>But here we need to measure the start of infectiousness</a:t>
            </a:r>
          </a:p>
          <a:p>
            <a:endParaRPr lang="en-US"/>
          </a:p>
          <a:p>
            <a:r>
              <a:rPr lang="en-US"/>
              <a:t>Hard to observe/measure, often approximated by the time of pathogen detection</a:t>
            </a:r>
          </a:p>
          <a:p>
            <a:r>
              <a:rPr lang="en-US"/>
              <a:t>May or may not correspond with symptoms</a:t>
            </a:r>
          </a:p>
          <a:p>
            <a:endParaRPr lang="en-US"/>
          </a:p>
          <a:p>
            <a:r>
              <a:rPr lang="en-US"/>
              <a:t>Person can be infectious before, only during, or after symptoms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05972-C3A3-784F-81CF-4409016D74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71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Added the distribution of infectiousness, which in this case starts before symptoms and continues after symptoms (e.g. COVID??)</a:t>
            </a:r>
          </a:p>
          <a:p>
            <a:r>
              <a:rPr lang="en-US"/>
              <a:t>Latent period is in gray before infectiousness starts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05972-C3A3-784F-81CF-4409016D74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Infectious period follows the latent period and describes time that an infected person is contagious</a:t>
            </a:r>
          </a:p>
          <a:p>
            <a:endParaRPr lang="en-US"/>
          </a:p>
          <a:p>
            <a:r>
              <a:rPr lang="en-US"/>
              <a:t>Can monitor a person over time and monitor for how long a person sheds the pathogen, or equally that the pathogen can be detected</a:t>
            </a:r>
          </a:p>
          <a:p>
            <a:r>
              <a:rPr lang="en-US"/>
              <a:t>But this may be tricky and just because pathogen is shedding doesn’t mean they are infectious</a:t>
            </a:r>
          </a:p>
          <a:p>
            <a:endParaRPr lang="en-US"/>
          </a:p>
          <a:p>
            <a:r>
              <a:rPr lang="en-US"/>
              <a:t>The other option is to monitor contacts, and identify when secondary infections occurred ; contact tracing can help define infectious period</a:t>
            </a:r>
          </a:p>
          <a:p>
            <a:endParaRPr lang="en-US"/>
          </a:p>
          <a:p>
            <a:r>
              <a:rPr lang="en-US"/>
              <a:t>As the latent period, does not necessarily correspond with symptoms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05972-C3A3-784F-81CF-4409016D74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98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Infectiousness persists after symptoms end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05972-C3A3-784F-81CF-4409016D74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8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is it important?</a:t>
            </a:r>
          </a:p>
          <a:p>
            <a:r>
              <a:rPr lang="en-US"/>
              <a:t>Important for a lot of public health activities </a:t>
            </a:r>
          </a:p>
          <a:p>
            <a:endParaRPr lang="en-US"/>
          </a:p>
          <a:p>
            <a:r>
              <a:rPr lang="en-US"/>
              <a:t>Quarantine needs to last for at least the incubation period</a:t>
            </a:r>
          </a:p>
          <a:p>
            <a:r>
              <a:rPr lang="en-US"/>
              <a:t>Useful for case finding; if incubation period is 3-7 days, we’ll expect to see cases in that time frame</a:t>
            </a:r>
          </a:p>
          <a:p>
            <a:endParaRPr lang="en-US"/>
          </a:p>
          <a:p>
            <a:r>
              <a:rPr lang="en-US"/>
              <a:t>Antiviral medications </a:t>
            </a:r>
            <a:r>
              <a:rPr lang="en-US" err="1"/>
              <a:t>ie</a:t>
            </a:r>
            <a:r>
              <a:rPr lang="en-US"/>
              <a:t> for flu need to be delivered in the incubation period</a:t>
            </a:r>
          </a:p>
          <a:p>
            <a:endParaRPr lang="en-US"/>
          </a:p>
          <a:p>
            <a:r>
              <a:rPr lang="en-US"/>
              <a:t>In outbreak settings, if we know the incubation period we can figure out what the causative agent was by looking back in time</a:t>
            </a:r>
          </a:p>
          <a:p>
            <a:endParaRPr lang="en-US"/>
          </a:p>
          <a:p>
            <a:r>
              <a:rPr lang="en-US"/>
              <a:t>As well talk more about next week, incubation period =serial interval is critical for modeling and predicting disease spread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05972-C3A3-784F-81CF-4409016D74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6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Often we assume that a person is equally infectious throughout their infection, but the reality is that the Degree of infectiousness  can change over time</a:t>
            </a:r>
          </a:p>
          <a:p>
            <a:r>
              <a:rPr lang="en-US"/>
              <a:t>Why?</a:t>
            </a:r>
          </a:p>
          <a:p>
            <a:endParaRPr lang="en-US"/>
          </a:p>
          <a:p>
            <a:r>
              <a:rPr lang="en-US"/>
              <a:t>Amount of pathogen shed changes over time</a:t>
            </a:r>
          </a:p>
          <a:p>
            <a:pPr lvl="1"/>
            <a:r>
              <a:rPr lang="en-US"/>
              <a:t>Symptoms can promote transmissibility</a:t>
            </a:r>
          </a:p>
          <a:p>
            <a:pPr lvl="1"/>
            <a:r>
              <a:rPr lang="en-US"/>
              <a:t>Symptoms can affect social behavior/contacts</a:t>
            </a:r>
          </a:p>
          <a:p>
            <a:r>
              <a:rPr lang="en-US"/>
              <a:t>Symptoms can increase transmission but also alter behavior and decrease transmission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Examples of infections you’ve worked on where this is not true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At the extreme….Dogma is that deadly infections will die out because dead people cant transmit!</a:t>
            </a:r>
          </a:p>
          <a:p>
            <a:endParaRPr lang="en-US"/>
          </a:p>
          <a:p>
            <a:r>
              <a:rPr lang="en-US"/>
              <a:t>Complicated relationship that changes from pathogen to pathogen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05972-C3A3-784F-81CF-4409016D74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uilding with a sign on the front&#10;&#10;Description automatically generated">
            <a:extLst>
              <a:ext uri="{FF2B5EF4-FFF2-40B4-BE49-F238E27FC236}">
                <a16:creationId xmlns:a16="http://schemas.microsoft.com/office/drawing/2014/main" id="{5D2513A1-7F2C-C4A0-A2CE-4B2605F39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5583" b="8383"/>
          <a:stretch/>
        </p:blipFill>
        <p:spPr>
          <a:xfrm>
            <a:off x="0" y="0"/>
            <a:ext cx="12191998" cy="61769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3C1572-218B-5525-9866-C60E66F12DC5}"/>
              </a:ext>
            </a:extLst>
          </p:cNvPr>
          <p:cNvSpPr>
            <a:spLocks/>
          </p:cNvSpPr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384C81">
              <a:alpha val="65368"/>
            </a:srgb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150DD-2235-AA63-4B8F-33AE392146E9}"/>
              </a:ext>
            </a:extLst>
          </p:cNvPr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74A9A"/>
          </a:solidFill>
          <a:ln w="25400" cap="flat">
            <a:solidFill>
              <a:srgbClr val="074A9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ACF6-DC02-C53B-7CFC-8F291140D578}"/>
              </a:ext>
            </a:extLst>
          </p:cNvPr>
          <p:cNvCxnSpPr>
            <a:cxnSpLocks/>
          </p:cNvCxnSpPr>
          <p:nvPr/>
        </p:nvCxnSpPr>
        <p:spPr>
          <a:xfrm>
            <a:off x="0" y="6176963"/>
            <a:ext cx="12192000" cy="0"/>
          </a:xfrm>
          <a:prstGeom prst="line">
            <a:avLst/>
          </a:prstGeom>
          <a:noFill/>
          <a:ln w="25400" cap="flat">
            <a:solidFill>
              <a:srgbClr val="C396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32748B-02F2-1F8C-8ACD-BC5A209DF5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77" t="20866" b="50000"/>
          <a:stretch/>
        </p:blipFill>
        <p:spPr>
          <a:xfrm>
            <a:off x="0" y="6176964"/>
            <a:ext cx="2934023" cy="681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A819FB-2BF4-D352-1ADC-7FE871C9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88" y="681036"/>
            <a:ext cx="1839624" cy="1290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33EB9-147D-A54B-4D22-95BB819003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52" t="66957" r="55985" b="29701"/>
          <a:stretch/>
        </p:blipFill>
        <p:spPr>
          <a:xfrm>
            <a:off x="8592064" y="-300681"/>
            <a:ext cx="3682314" cy="6013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142EBE-E5BB-C5F0-0D54-70A903903DE2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74A9A"/>
          </a:solidFill>
          <a:ln w="25400" cap="flat">
            <a:solidFill>
              <a:srgbClr val="074A9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95C8-76CA-7266-FB84-D1C1A8736E34}"/>
              </a:ext>
            </a:extLst>
          </p:cNvPr>
          <p:cNvCxnSpPr>
            <a:cxnSpLocks/>
          </p:cNvCxnSpPr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noFill/>
          <a:ln w="25400" cap="flat">
            <a:solidFill>
              <a:srgbClr val="C396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BE237-04F9-3F62-2AC4-B49E88C802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788" y="681036"/>
            <a:ext cx="1839624" cy="129029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73BA6C1-F1E1-17C5-A741-9427B736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282" y="681036"/>
            <a:ext cx="8308848" cy="21805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0" b="1" i="0">
                <a:solidFill>
                  <a:srgbClr val="F5A508"/>
                </a:solidFill>
                <a:latin typeface="Barlow Condensed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840312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- Gray background">
    <p:bg>
      <p:bgPr>
        <a:solidFill>
          <a:srgbClr val="E0E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E8A6E5-B235-EDE7-4644-8F4B4CF186D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1526611" y="-818182"/>
            <a:ext cx="9138778" cy="575122"/>
          </a:xfrm>
          <a:prstGeom prst="rect">
            <a:avLst/>
          </a:prstGeom>
        </p:spPr>
        <p:txBody>
          <a:bodyPr lIns="45718" tIns="45718" rIns="45718" bIns="45718" anchor="ctr"/>
          <a:lstStyle>
            <a:lvl1pPr>
              <a:lnSpc>
                <a:spcPct val="90000"/>
              </a:lnSpc>
              <a:spcBef>
                <a:spcPts val="0"/>
              </a:spcBef>
              <a:defRPr sz="1600" b="1" spc="200">
                <a:solidFill>
                  <a:srgbClr val="F5A508"/>
                </a:solidFill>
              </a:defRPr>
            </a:lvl1pPr>
          </a:lstStyle>
          <a:p>
            <a:pPr lvl="0"/>
            <a:r>
              <a:rPr lang="en-US"/>
              <a:t>Q&amp;A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5F0714-D5AF-51A6-09E8-9AAED409431F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26611" y="804672"/>
            <a:ext cx="9138778" cy="575122"/>
          </a:xfrm>
          <a:prstGeom prst="rect">
            <a:avLst/>
          </a:prstGeom>
        </p:spPr>
        <p:txBody>
          <a:bodyPr lIns="45718" tIns="45718" rIns="45718" bIns="45718" anchor="ctr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i="0" spc="0">
                <a:solidFill>
                  <a:srgbClr val="074A9A"/>
                </a:solidFill>
                <a:latin typeface="Barlow Condensed SemiBold" pitchFamily="2" charset="77"/>
              </a:defRPr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F75A7D-3E49-571E-83AC-AD6029B77301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1524000" y="1363661"/>
            <a:ext cx="9144000" cy="4613278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248389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Color block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7A3E74-0780-1173-71FB-67C026DB5F96}"/>
              </a:ext>
            </a:extLst>
          </p:cNvPr>
          <p:cNvSpPr/>
          <p:nvPr/>
        </p:nvSpPr>
        <p:spPr>
          <a:xfrm>
            <a:off x="-8404" y="9819"/>
            <a:ext cx="3097593" cy="6172200"/>
          </a:xfrm>
          <a:prstGeom prst="rect">
            <a:avLst/>
          </a:prstGeom>
          <a:solidFill>
            <a:srgbClr val="C396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FEC72-93A1-B584-7392-480AA701A9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93B9BD-6E79-DF13-9020-ABF9A5304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1909" y="1404477"/>
            <a:ext cx="6980399" cy="2337561"/>
          </a:xfrm>
        </p:spPr>
        <p:txBody>
          <a:bodyPr/>
          <a:lstStyle>
            <a:lvl1pPr algn="l">
              <a:defRPr>
                <a:solidFill>
                  <a:srgbClr val="263161"/>
                </a:solidFill>
              </a:defRPr>
            </a:lvl1pPr>
            <a:lvl2pPr algn="l">
              <a:defRPr>
                <a:solidFill>
                  <a:srgbClr val="263161"/>
                </a:solidFill>
              </a:defRPr>
            </a:lvl2pPr>
            <a:lvl3pPr algn="l">
              <a:defRPr>
                <a:solidFill>
                  <a:srgbClr val="263161"/>
                </a:solidFill>
              </a:defRPr>
            </a:lvl3pPr>
            <a:lvl4pPr algn="l">
              <a:defRPr>
                <a:solidFill>
                  <a:srgbClr val="263161"/>
                </a:solidFill>
              </a:defRPr>
            </a:lvl4pPr>
            <a:lvl5pPr algn="l">
              <a:defRPr>
                <a:solidFill>
                  <a:srgbClr val="26316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9443E9-81F8-0FB8-6B45-56E97661B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1909" y="479125"/>
            <a:ext cx="6980399" cy="714032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074A9A"/>
                </a:solidFill>
                <a:latin typeface="Barlow Condensed Medium" pitchFamily="2" charset="77"/>
              </a:defRPr>
            </a:lvl1pPr>
          </a:lstStyle>
          <a:p>
            <a:r>
              <a:rPr lang="en-US"/>
              <a:t>Enter Text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E4A739-2878-FC04-61E7-E44AB45B7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9836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E611-41F5-1645-9522-50542AD8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00D43-48FB-8A4F-A05F-F04979CD4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6180A-F4E6-824D-BD4B-6C4C0CEB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91DB-1712-7F48-85C7-536DF0A676E0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96AF8-5C8F-FF41-A5DB-1F1E4128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E8045-678F-9D45-9164-65B0A92A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93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9D51-5C11-5748-929E-8C14A5FD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B8D2B-10C1-C541-987D-AECAE61B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008A-02C0-2C40-BD68-15E696B3B8D0}" type="datetime1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CC46F-225E-004F-869D-8B23295F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D8541-E64B-9A44-8CE6-56683D19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19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229D-527B-D644-B0AD-8E0C04553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36A27-597A-5C49-B031-69D984158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D6CD9-2156-D743-BF00-814F14FC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6C7B-1024-5240-9EF8-3B01932B4D6F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FFAB5-B63E-4C40-98BB-59CC47E7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57B2-AF40-A04D-8287-97870D3B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2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6E78-9EB0-1941-8272-BE95972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FF237-E9A2-1240-9A26-8441CF99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3072C-F583-6F4C-B201-438EED59D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8B06E-5FA8-8040-9C4C-72D1D550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A2B91-1277-114F-AB29-92D66B34D3C5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7958A-4F3A-F94B-937C-0283E6E5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7C7C4-2460-804B-8205-FBE4135D3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7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ADE7-683F-A9FB-6FC3-08233FFF4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41990"/>
            <a:ext cx="12192000" cy="1325563"/>
          </a:xfrm>
        </p:spPr>
        <p:txBody>
          <a:bodyPr>
            <a:normAutofit/>
          </a:bodyPr>
          <a:lstStyle>
            <a:lvl1pPr algn="ctr">
              <a:defRPr sz="6600">
                <a:solidFill>
                  <a:srgbClr val="074A9A"/>
                </a:solidFill>
                <a:latin typeface="Barlow Condensed Medium" pitchFamily="2" charset="77"/>
              </a:defRPr>
            </a:lvl1pPr>
          </a:lstStyle>
          <a:p>
            <a:r>
              <a:rPr lang="en-US"/>
              <a:t>Enter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C0990-E935-2EFE-880E-5EBE1CC95E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AB0BE-1CBE-5A30-0E18-B45B3EFE0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9488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bg>
      <p:bgPr>
        <a:solidFill>
          <a:srgbClr val="074A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666169-CC3A-A9E7-BC36-CC0A6C4E2C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2736F1-3BEA-3CF7-3EAB-393927F7D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41990"/>
            <a:ext cx="12192000" cy="1325563"/>
          </a:xfrm>
        </p:spPr>
        <p:txBody>
          <a:bodyPr>
            <a:normAutofit/>
          </a:bodyPr>
          <a:lstStyle>
            <a:lvl1pPr algn="ctr">
              <a:defRPr sz="6600">
                <a:solidFill>
                  <a:srgbClr val="F5A508"/>
                </a:solidFill>
                <a:latin typeface="Barlow Condensed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67F5A-757A-6DA7-FCD1-45BFC6855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250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C78709-15AC-F71F-0973-6419F60F2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41522"/>
            <a:ext cx="5181600" cy="639215"/>
          </a:xfrm>
        </p:spPr>
        <p:txBody>
          <a:bodyPr/>
          <a:lstStyle>
            <a:lvl1pPr>
              <a:defRPr>
                <a:solidFill>
                  <a:srgbClr val="263161"/>
                </a:solidFill>
              </a:defRPr>
            </a:lvl1pPr>
            <a:lvl2pPr>
              <a:defRPr>
                <a:solidFill>
                  <a:srgbClr val="263161"/>
                </a:solidFill>
              </a:defRPr>
            </a:lvl2pPr>
            <a:lvl3pPr>
              <a:defRPr>
                <a:solidFill>
                  <a:srgbClr val="263161"/>
                </a:solidFill>
              </a:defRPr>
            </a:lvl3pPr>
            <a:lvl4pPr>
              <a:defRPr>
                <a:solidFill>
                  <a:srgbClr val="263161"/>
                </a:solidFill>
              </a:defRPr>
            </a:lvl4pPr>
            <a:lvl5pPr>
              <a:defRPr>
                <a:solidFill>
                  <a:srgbClr val="26316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166B99B-22C7-F3B5-4DEE-721DF1F88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41522"/>
            <a:ext cx="5181600" cy="639215"/>
          </a:xfrm>
        </p:spPr>
        <p:txBody>
          <a:bodyPr/>
          <a:lstStyle>
            <a:lvl1pPr>
              <a:defRPr>
                <a:solidFill>
                  <a:srgbClr val="263161"/>
                </a:solidFill>
              </a:defRPr>
            </a:lvl1pPr>
            <a:lvl2pPr marL="457200" indent="0">
              <a:buNone/>
              <a:defRPr>
                <a:solidFill>
                  <a:srgbClr val="263161"/>
                </a:solidFill>
              </a:defRPr>
            </a:lvl2pPr>
            <a:lvl3pPr>
              <a:defRPr>
                <a:solidFill>
                  <a:srgbClr val="263161"/>
                </a:solidFill>
              </a:defRPr>
            </a:lvl3pPr>
            <a:lvl4pPr>
              <a:defRPr>
                <a:solidFill>
                  <a:srgbClr val="263161"/>
                </a:solidFill>
              </a:defRPr>
            </a:lvl4pPr>
            <a:lvl5pPr>
              <a:defRPr>
                <a:solidFill>
                  <a:srgbClr val="26316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BCFEE-4D21-8786-1218-1B2CB6152F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280C5A-D372-23C3-F991-88BB42748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02878"/>
            <a:ext cx="11353800" cy="714032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074A9A"/>
                </a:solidFill>
                <a:latin typeface="Barlow Condensed Medium" pitchFamily="2" charset="77"/>
              </a:defRPr>
            </a:lvl1pPr>
          </a:lstStyle>
          <a:p>
            <a:r>
              <a:rPr lang="en-US"/>
              <a:t>Enter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F30C5-0426-B07B-F2D0-FC3B5E702754}"/>
              </a:ext>
            </a:extLst>
          </p:cNvPr>
          <p:cNvCxnSpPr>
            <a:cxnSpLocks/>
          </p:cNvCxnSpPr>
          <p:nvPr/>
        </p:nvCxnSpPr>
        <p:spPr>
          <a:xfrm>
            <a:off x="838200" y="1741522"/>
            <a:ext cx="0" cy="2665721"/>
          </a:xfrm>
          <a:prstGeom prst="line">
            <a:avLst/>
          </a:prstGeom>
          <a:noFill/>
          <a:ln w="158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0B2B61-E6DB-198C-57AD-FF49DDCB82EA}"/>
              </a:ext>
            </a:extLst>
          </p:cNvPr>
          <p:cNvCxnSpPr>
            <a:cxnSpLocks/>
          </p:cNvCxnSpPr>
          <p:nvPr/>
        </p:nvCxnSpPr>
        <p:spPr>
          <a:xfrm>
            <a:off x="6168082" y="1741522"/>
            <a:ext cx="4118" cy="2583345"/>
          </a:xfrm>
          <a:prstGeom prst="line">
            <a:avLst/>
          </a:prstGeom>
          <a:noFill/>
          <a:ln w="158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F286A61-A805-4855-ED88-F5B93F98A0E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8200" y="2767357"/>
            <a:ext cx="5181600" cy="581105"/>
          </a:xfrm>
        </p:spPr>
        <p:txBody>
          <a:bodyPr/>
          <a:lstStyle>
            <a:lvl1pPr>
              <a:defRPr>
                <a:solidFill>
                  <a:srgbClr val="263161"/>
                </a:solidFill>
              </a:defRPr>
            </a:lvl1pPr>
            <a:lvl2pPr>
              <a:defRPr>
                <a:solidFill>
                  <a:srgbClr val="263161"/>
                </a:solidFill>
              </a:defRPr>
            </a:lvl2pPr>
            <a:lvl3pPr>
              <a:defRPr>
                <a:solidFill>
                  <a:srgbClr val="263161"/>
                </a:solidFill>
              </a:defRPr>
            </a:lvl3pPr>
            <a:lvl4pPr>
              <a:defRPr>
                <a:solidFill>
                  <a:srgbClr val="263161"/>
                </a:solidFill>
              </a:defRPr>
            </a:lvl4pPr>
            <a:lvl5pPr>
              <a:defRPr>
                <a:solidFill>
                  <a:srgbClr val="26316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18F6B78-F489-BB9C-7CE6-0757CCC0536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72200" y="2767357"/>
            <a:ext cx="5181600" cy="581105"/>
          </a:xfrm>
        </p:spPr>
        <p:txBody>
          <a:bodyPr/>
          <a:lstStyle>
            <a:lvl1pPr>
              <a:defRPr>
                <a:solidFill>
                  <a:srgbClr val="263161"/>
                </a:solidFill>
              </a:defRPr>
            </a:lvl1pPr>
            <a:lvl2pPr marL="457200" indent="0">
              <a:buNone/>
              <a:defRPr>
                <a:solidFill>
                  <a:srgbClr val="263161"/>
                </a:solidFill>
              </a:defRPr>
            </a:lvl2pPr>
            <a:lvl3pPr>
              <a:defRPr>
                <a:solidFill>
                  <a:srgbClr val="263161"/>
                </a:solidFill>
              </a:defRPr>
            </a:lvl3pPr>
            <a:lvl4pPr>
              <a:defRPr>
                <a:solidFill>
                  <a:srgbClr val="263161"/>
                </a:solidFill>
              </a:defRPr>
            </a:lvl4pPr>
            <a:lvl5pPr>
              <a:defRPr>
                <a:solidFill>
                  <a:srgbClr val="26316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3B1A24B-A6D6-E99E-35B1-AF6FEFA511A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38200" y="3685652"/>
            <a:ext cx="5181600" cy="639215"/>
          </a:xfrm>
        </p:spPr>
        <p:txBody>
          <a:bodyPr/>
          <a:lstStyle>
            <a:lvl1pPr>
              <a:defRPr>
                <a:solidFill>
                  <a:srgbClr val="263161"/>
                </a:solidFill>
              </a:defRPr>
            </a:lvl1pPr>
            <a:lvl2pPr>
              <a:defRPr>
                <a:solidFill>
                  <a:srgbClr val="263161"/>
                </a:solidFill>
              </a:defRPr>
            </a:lvl2pPr>
            <a:lvl3pPr>
              <a:defRPr>
                <a:solidFill>
                  <a:srgbClr val="263161"/>
                </a:solidFill>
              </a:defRPr>
            </a:lvl3pPr>
            <a:lvl4pPr>
              <a:defRPr>
                <a:solidFill>
                  <a:srgbClr val="263161"/>
                </a:solidFill>
              </a:defRPr>
            </a:lvl4pPr>
            <a:lvl5pPr>
              <a:defRPr>
                <a:solidFill>
                  <a:srgbClr val="26316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C6A4BEF-6249-6AF2-094C-7D1E722CB4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3685652"/>
            <a:ext cx="5181600" cy="639215"/>
          </a:xfrm>
        </p:spPr>
        <p:txBody>
          <a:bodyPr/>
          <a:lstStyle>
            <a:lvl1pPr>
              <a:defRPr>
                <a:solidFill>
                  <a:srgbClr val="263161"/>
                </a:solidFill>
              </a:defRPr>
            </a:lvl1pPr>
            <a:lvl2pPr marL="457200" indent="0">
              <a:buNone/>
              <a:defRPr>
                <a:solidFill>
                  <a:srgbClr val="263161"/>
                </a:solidFill>
              </a:defRPr>
            </a:lvl2pPr>
            <a:lvl3pPr>
              <a:defRPr>
                <a:solidFill>
                  <a:srgbClr val="263161"/>
                </a:solidFill>
              </a:defRPr>
            </a:lvl3pPr>
            <a:lvl4pPr>
              <a:defRPr>
                <a:solidFill>
                  <a:srgbClr val="263161"/>
                </a:solidFill>
              </a:defRPr>
            </a:lvl4pPr>
            <a:lvl5pPr>
              <a:defRPr>
                <a:solidFill>
                  <a:srgbClr val="26316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76BD7-C3B7-19A3-C1A0-E9AC91E08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AEEEFC-CB0D-24AF-BBD5-EC995E4DD41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741522"/>
            <a:ext cx="0" cy="2665721"/>
          </a:xfrm>
          <a:prstGeom prst="line">
            <a:avLst/>
          </a:prstGeom>
          <a:noFill/>
          <a:ln w="158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589052-64A3-4079-0323-B8174DD8A5CA}"/>
              </a:ext>
            </a:extLst>
          </p:cNvPr>
          <p:cNvCxnSpPr>
            <a:cxnSpLocks/>
          </p:cNvCxnSpPr>
          <p:nvPr userDrawn="1"/>
        </p:nvCxnSpPr>
        <p:spPr>
          <a:xfrm>
            <a:off x="6168082" y="1741522"/>
            <a:ext cx="4118" cy="2583345"/>
          </a:xfrm>
          <a:prstGeom prst="line">
            <a:avLst/>
          </a:prstGeom>
          <a:noFill/>
          <a:ln w="158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824119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">
            <a:extLst>
              <a:ext uri="{FF2B5EF4-FFF2-40B4-BE49-F238E27FC236}">
                <a16:creationId xmlns:a16="http://schemas.microsoft.com/office/drawing/2014/main" id="{5BD11832-DDA7-4CDA-7C2D-8953EE5E227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3880022" cy="6161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B6E7B5-724B-14B5-4923-F3E47229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645" y="1404477"/>
            <a:ext cx="7598945" cy="2337561"/>
          </a:xfrm>
        </p:spPr>
        <p:txBody>
          <a:bodyPr/>
          <a:lstStyle>
            <a:lvl1pPr algn="l">
              <a:defRPr>
                <a:solidFill>
                  <a:srgbClr val="263161"/>
                </a:solidFill>
              </a:defRPr>
            </a:lvl1pPr>
            <a:lvl2pPr algn="l">
              <a:defRPr>
                <a:solidFill>
                  <a:srgbClr val="263161"/>
                </a:solidFill>
              </a:defRPr>
            </a:lvl2pPr>
            <a:lvl3pPr algn="l">
              <a:defRPr>
                <a:solidFill>
                  <a:srgbClr val="263161"/>
                </a:solidFill>
              </a:defRPr>
            </a:lvl3pPr>
            <a:lvl4pPr algn="l">
              <a:defRPr>
                <a:solidFill>
                  <a:srgbClr val="263161"/>
                </a:solidFill>
              </a:defRPr>
            </a:lvl4pPr>
            <a:lvl5pPr algn="l">
              <a:defRPr>
                <a:solidFill>
                  <a:srgbClr val="26316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7FC799-2935-149A-DCD2-837B805FBE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8645" y="479125"/>
            <a:ext cx="7598945" cy="714032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074A9A"/>
                </a:solidFill>
                <a:latin typeface="Barlow Condensed Medium" pitchFamily="2" charset="77"/>
              </a:defRPr>
            </a:lvl1pPr>
          </a:lstStyle>
          <a:p>
            <a:r>
              <a:rPr lang="en-US"/>
              <a:t>Enter Text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9A6E27-76D9-6C5A-8908-994E351972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E98D71-BBB1-40DA-0ED0-5BF003732D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891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">
            <a:extLst>
              <a:ext uri="{FF2B5EF4-FFF2-40B4-BE49-F238E27FC236}">
                <a16:creationId xmlns:a16="http://schemas.microsoft.com/office/drawing/2014/main" id="{5BD11832-DDA7-4CDA-7C2D-8953EE5E227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0788" y="518985"/>
            <a:ext cx="10865709" cy="52475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7FC799-2935-149A-DCD2-837B805FBE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2040" y="-847166"/>
            <a:ext cx="7598945" cy="714032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E4AA23"/>
                </a:solidFill>
                <a:latin typeface="Barlow Condensed Medium" pitchFamily="2" charset="77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9A6E27-76D9-6C5A-8908-994E351972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540912-ACBC-7337-DEB1-012928974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445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body" sz="quarter" idx="13"/>
          </p:nvPr>
        </p:nvSpPr>
        <p:spPr>
          <a:xfrm>
            <a:off x="2485502" y="495708"/>
            <a:ext cx="9138778" cy="575122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2400" b="1" spc="200">
                <a:solidFill>
                  <a:srgbClr val="00317C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body" idx="14"/>
          </p:nvPr>
        </p:nvSpPr>
        <p:spPr>
          <a:xfrm>
            <a:off x="2482891" y="1054697"/>
            <a:ext cx="9144000" cy="2746026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D4260A-33C8-E4A4-69DE-EA7DF769F4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F98EF4-63E6-74A7-7531-F2343B728B97}"/>
              </a:ext>
            </a:extLst>
          </p:cNvPr>
          <p:cNvSpPr/>
          <p:nvPr/>
        </p:nvSpPr>
        <p:spPr>
          <a:xfrm>
            <a:off x="313038" y="313037"/>
            <a:ext cx="11524735" cy="5669280"/>
          </a:xfrm>
          <a:prstGeom prst="rect">
            <a:avLst/>
          </a:prstGeom>
          <a:solidFill>
            <a:srgbClr val="EAE3D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3D3C41-48E6-92E2-57D4-D8FBFB824EEC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1526611" y="2155678"/>
            <a:ext cx="9138778" cy="1699630"/>
          </a:xfrm>
          <a:prstGeom prst="rect">
            <a:avLst/>
          </a:prstGeom>
        </p:spPr>
        <p:txBody>
          <a:bodyPr lIns="45718" tIns="45718" rIns="45718" bIns="45718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400" b="1" i="0" spc="200">
                <a:solidFill>
                  <a:srgbClr val="E4AA2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0BA2DA-1EB5-FD8F-D5A3-283F52C414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0DB8BC-2F5B-B1BE-D5C3-058CE1DDFEF8}"/>
              </a:ext>
            </a:extLst>
          </p:cNvPr>
          <p:cNvSpPr/>
          <p:nvPr userDrawn="1"/>
        </p:nvSpPr>
        <p:spPr>
          <a:xfrm>
            <a:off x="313038" y="313037"/>
            <a:ext cx="11524735" cy="5669280"/>
          </a:xfrm>
          <a:prstGeom prst="rect">
            <a:avLst/>
          </a:prstGeom>
          <a:solidFill>
            <a:srgbClr val="EAE3D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941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290" cy="6181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AE26D-DEB3-6B1E-7CC9-E0C28926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275" y="2445526"/>
            <a:ext cx="1839624" cy="1290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619B3-4442-2BF0-6436-4E44E945F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52" t="66957" r="55985" b="29701"/>
          <a:stretch/>
        </p:blipFill>
        <p:spPr>
          <a:xfrm>
            <a:off x="8592064" y="-300681"/>
            <a:ext cx="3682314" cy="6013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8F15E1-A554-67BE-64E0-3BD001C053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0275" y="2445526"/>
            <a:ext cx="1839624" cy="1290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3A5F90-7F70-05A3-C531-1BCE0CA62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52" t="66957" r="55985" b="29701"/>
          <a:stretch/>
        </p:blipFill>
        <p:spPr>
          <a:xfrm>
            <a:off x="8592064" y="-300681"/>
            <a:ext cx="3682314" cy="6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54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pictur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3C1572-218B-5525-9866-C60E66F12DC5}"/>
              </a:ext>
            </a:extLst>
          </p:cNvPr>
          <p:cNvSpPr>
            <a:spLocks/>
          </p:cNvSpPr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384C81">
              <a:alpha val="65368"/>
            </a:srgb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150DD-2235-AA63-4B8F-33AE392146E9}"/>
              </a:ext>
            </a:extLst>
          </p:cNvPr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74A9A"/>
          </a:solidFill>
          <a:ln w="25400" cap="flat">
            <a:solidFill>
              <a:srgbClr val="074A9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ACF6-DC02-C53B-7CFC-8F291140D578}"/>
              </a:ext>
            </a:extLst>
          </p:cNvPr>
          <p:cNvCxnSpPr>
            <a:cxnSpLocks/>
          </p:cNvCxnSpPr>
          <p:nvPr/>
        </p:nvCxnSpPr>
        <p:spPr>
          <a:xfrm>
            <a:off x="0" y="6176963"/>
            <a:ext cx="12192000" cy="0"/>
          </a:xfrm>
          <a:prstGeom prst="line">
            <a:avLst/>
          </a:prstGeom>
          <a:noFill/>
          <a:ln w="25400" cap="flat">
            <a:solidFill>
              <a:srgbClr val="C396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32748B-02F2-1F8C-8ACD-BC5A209DF5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77" t="20866" b="50000"/>
          <a:stretch/>
        </p:blipFill>
        <p:spPr>
          <a:xfrm>
            <a:off x="0" y="6192594"/>
            <a:ext cx="2934023" cy="681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33EB9-147D-A54B-4D22-95BB819003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52" t="66957" r="55985" b="29701"/>
          <a:stretch/>
        </p:blipFill>
        <p:spPr>
          <a:xfrm>
            <a:off x="8592064" y="-300681"/>
            <a:ext cx="3682314" cy="601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58619-CEDD-8083-6B88-9EA7E2D97B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7E31D46-A845-54E3-8825-3871F6B9C56F}"/>
              </a:ext>
            </a:extLst>
          </p:cNvPr>
          <p:cNvSpPr txBox="1">
            <a:spLocks/>
          </p:cNvSpPr>
          <p:nvPr/>
        </p:nvSpPr>
        <p:spPr>
          <a:xfrm>
            <a:off x="3880021" y="1855470"/>
            <a:ext cx="4621428" cy="21805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marR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Barlow Condensed SemiBold" pitchFamily="2" charset="77"/>
                <a:ea typeface="+mj-ea"/>
                <a:cs typeface="+mj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l"/>
            <a:r>
              <a:rPr lang="en-US" sz="4400" kern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D3096C-E5BC-6F26-6D9F-C428FE21208F}"/>
              </a:ext>
            </a:extLst>
          </p:cNvPr>
          <p:cNvSpPr>
            <a:spLocks/>
          </p:cNvSpPr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384C81">
              <a:alpha val="65368"/>
            </a:srgb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3596C2-9299-11F8-38CC-5B81386544D1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74A9A"/>
          </a:solidFill>
          <a:ln w="25400" cap="flat">
            <a:solidFill>
              <a:srgbClr val="074A9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B122-E4A1-D9D9-7CEA-955DEA62C9F8}"/>
              </a:ext>
            </a:extLst>
          </p:cNvPr>
          <p:cNvCxnSpPr>
            <a:cxnSpLocks/>
          </p:cNvCxnSpPr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noFill/>
          <a:ln w="25400" cap="flat">
            <a:solidFill>
              <a:srgbClr val="C396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6E4C8-C093-3B95-A46C-E5A74C1C6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77" t="20866" b="50000"/>
          <a:stretch/>
        </p:blipFill>
        <p:spPr>
          <a:xfrm>
            <a:off x="0" y="6192594"/>
            <a:ext cx="2934023" cy="681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C0D4D2-CBAF-F25F-E1DB-908BC4D14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52" t="66957" r="55985" b="29701"/>
          <a:stretch/>
        </p:blipFill>
        <p:spPr>
          <a:xfrm>
            <a:off x="8592064" y="-300681"/>
            <a:ext cx="3682314" cy="6013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44BECD-6458-CAAE-0AC0-7B8ED481BF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54" y="6442922"/>
            <a:ext cx="4380471" cy="24795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630104B8-23E1-288A-406C-2FF7A6B59B1C}"/>
              </a:ext>
            </a:extLst>
          </p:cNvPr>
          <p:cNvSpPr txBox="1">
            <a:spLocks/>
          </p:cNvSpPr>
          <p:nvPr userDrawn="1"/>
        </p:nvSpPr>
        <p:spPr>
          <a:xfrm>
            <a:off x="3880021" y="1855470"/>
            <a:ext cx="4621428" cy="21805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marR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Barlow Condensed SemiBold" pitchFamily="2" charset="77"/>
                <a:ea typeface="+mj-ea"/>
                <a:cs typeface="+mj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l"/>
            <a:r>
              <a:rPr lang="en-US" sz="4400" ker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3903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6451" y="1825625"/>
            <a:ext cx="9003793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F81220F-7373-6AB8-D981-C88376F8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51" y="365125"/>
            <a:ext cx="9003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Enter Text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2ABEE9-2E07-FCE5-2679-648649DF7269}"/>
              </a:ext>
            </a:extLst>
          </p:cNvPr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74A9A"/>
          </a:solidFill>
          <a:ln w="25400" cap="flat">
            <a:solidFill>
              <a:srgbClr val="074A9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C2B73D-5DD1-2497-998A-6384962053B9}"/>
              </a:ext>
            </a:extLst>
          </p:cNvPr>
          <p:cNvCxnSpPr>
            <a:cxnSpLocks/>
          </p:cNvCxnSpPr>
          <p:nvPr/>
        </p:nvCxnSpPr>
        <p:spPr>
          <a:xfrm>
            <a:off x="0" y="6176963"/>
            <a:ext cx="12192000" cy="0"/>
          </a:xfrm>
          <a:prstGeom prst="line">
            <a:avLst/>
          </a:prstGeom>
          <a:noFill/>
          <a:ln w="25400" cap="flat">
            <a:solidFill>
              <a:srgbClr val="C396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5310FF6-64B1-02E3-BE92-B2A97CEB51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52" t="66957" r="55985" b="29701"/>
          <a:stretch/>
        </p:blipFill>
        <p:spPr>
          <a:xfrm>
            <a:off x="8592064" y="-300681"/>
            <a:ext cx="3682314" cy="601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6D1475-1622-D75D-0889-BF2980DEC2C1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74A9A"/>
          </a:solidFill>
          <a:ln w="25400" cap="flat">
            <a:solidFill>
              <a:srgbClr val="074A9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266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44F5B3-DB8C-CADB-BDFC-76751DA5D11B}"/>
              </a:ext>
            </a:extLst>
          </p:cNvPr>
          <p:cNvCxnSpPr>
            <a:cxnSpLocks/>
          </p:cNvCxnSpPr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noFill/>
          <a:ln w="25400" cap="flat">
            <a:solidFill>
              <a:srgbClr val="C396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280EF51-7ADE-8C8E-242E-6E405F08A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52" t="66957" r="55985" b="29701"/>
          <a:stretch/>
        </p:blipFill>
        <p:spPr>
          <a:xfrm>
            <a:off x="8592064" y="-300681"/>
            <a:ext cx="3682314" cy="6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323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44" r:id="rId6"/>
    <p:sldLayoutId id="2147483951" r:id="rId7"/>
    <p:sldLayoutId id="2147483956" r:id="rId8"/>
    <p:sldLayoutId id="2147483939" r:id="rId9"/>
    <p:sldLayoutId id="2147483955" r:id="rId10"/>
    <p:sldLayoutId id="2147483940" r:id="rId11"/>
    <p:sldLayoutId id="2147483957" r:id="rId12"/>
    <p:sldLayoutId id="2147483958" r:id="rId13"/>
    <p:sldLayoutId id="2147483959" r:id="rId14"/>
    <p:sldLayoutId id="2147483960" r:id="rId15"/>
  </p:sldLayoutIdLst>
  <p:transition spd="med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74A9A"/>
          </a:solidFill>
          <a:uFillTx/>
          <a:latin typeface="Barlow Condensed SemiBold" pitchFamily="2" charset="77"/>
          <a:ea typeface="+mj-ea"/>
          <a:cs typeface="+mj-cs"/>
          <a:sym typeface="Arial"/>
        </a:defRPr>
      </a:lvl1pPr>
      <a:lvl2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914400" rtl="0" eaLnBrk="1" latinLnBrk="0" hangingPunct="1">
        <a:lnSpc>
          <a:spcPct val="13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767442" marR="0" indent="-310242" algn="l" defTabSz="914400" rtl="0" eaLnBrk="1" latinLnBrk="0" hangingPunct="1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276350" marR="0" indent="-361950" algn="l" defTabSz="914400" rtl="0" eaLnBrk="1" latinLnBrk="0" hangingPunct="1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1766453" marR="0" indent="-394853" algn="l" defTabSz="914400" rtl="0" eaLnBrk="1" latinLnBrk="0" hangingPunct="1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2223653" marR="0" indent="-394853" algn="l" defTabSz="914400" rtl="0" eaLnBrk="1" latinLnBrk="0" hangingPunct="1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27300" marR="0" indent="-241300" algn="ctr" defTabSz="914400" rtl="0" eaLnBrk="1" latinLnBrk="0" hangingPunct="1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84500" marR="0" indent="-241300" algn="ctr" defTabSz="914400" rtl="0" eaLnBrk="1" latinLnBrk="0" hangingPunct="1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41700" marR="0" indent="-241300" algn="ctr" defTabSz="914400" rtl="0" eaLnBrk="1" latinLnBrk="0" hangingPunct="1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898900" marR="0" indent="-241300" algn="ctr" defTabSz="914400" rtl="0" eaLnBrk="1" latinLnBrk="0" hangingPunct="1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IV" TargetMode="External"/><Relationship Id="rId13" Type="http://schemas.openxmlformats.org/officeDocument/2006/relationships/hyperlink" Target="https://en.wikipedia.org/wiki/Spanish_flu" TargetMode="External"/><Relationship Id="rId3" Type="http://schemas.openxmlformats.org/officeDocument/2006/relationships/hyperlink" Target="https://en.wikipedia.org/wiki/Diphtheria" TargetMode="External"/><Relationship Id="rId7" Type="http://schemas.openxmlformats.org/officeDocument/2006/relationships/hyperlink" Target="https://en.wikipedia.org/wiki/Mumps" TargetMode="External"/><Relationship Id="rId12" Type="http://schemas.openxmlformats.org/officeDocument/2006/relationships/hyperlink" Target="https://en.wikipedia.org/wiki/Influenza" TargetMode="External"/><Relationship Id="rId2" Type="http://schemas.openxmlformats.org/officeDocument/2006/relationships/hyperlink" Target="https://en.wikipedia.org/wiki/Measle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Rubella" TargetMode="External"/><Relationship Id="rId11" Type="http://schemas.openxmlformats.org/officeDocument/2006/relationships/hyperlink" Target="https://en.wikipedia.org/wiki/SARS" TargetMode="External"/><Relationship Id="rId5" Type="http://schemas.openxmlformats.org/officeDocument/2006/relationships/hyperlink" Target="https://en.wikipedia.org/wiki/Polio" TargetMode="External"/><Relationship Id="rId15" Type="http://schemas.openxmlformats.org/officeDocument/2006/relationships/hyperlink" Target="https://en.wikipedia.org/wiki/2014_Ebola_outbreak" TargetMode="External"/><Relationship Id="rId10" Type="http://schemas.openxmlformats.org/officeDocument/2006/relationships/hyperlink" Target="https://en.wikipedia.org/wiki/Pertussis" TargetMode="External"/><Relationship Id="rId4" Type="http://schemas.openxmlformats.org/officeDocument/2006/relationships/hyperlink" Target="https://en.wikipedia.org/wiki/Smallpox" TargetMode="External"/><Relationship Id="rId9" Type="http://schemas.openxmlformats.org/officeDocument/2006/relationships/hyperlink" Target="https://en.wikipedia.org/wiki/AIDS" TargetMode="External"/><Relationship Id="rId14" Type="http://schemas.openxmlformats.org/officeDocument/2006/relationships/hyperlink" Target="https://en.wikipedia.org/wiki/Ebola_virus_diseas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D648779-6783-7517-90C3-D2C0768489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6588" y="627063"/>
            <a:ext cx="7388225" cy="4616450"/>
          </a:xfrm>
          <a:prstGeom prst="rect">
            <a:avLst/>
          </a:prstGeom>
          <a:noFill/>
          <a:ln w="12700">
            <a:noFill/>
            <a:prstDash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>
                <a:ln>
                  <a:noFill/>
                </a:ln>
                <a:solidFill>
                  <a:srgbClr val="F5A508"/>
                </a:solidFill>
                <a:effectLst/>
                <a:uLnTx/>
                <a:uFillTx/>
                <a:latin typeface="Barlow Condensed SemiBold"/>
                <a:ea typeface="Verdana"/>
                <a:cs typeface="Verdana"/>
                <a:sym typeface="Verdana"/>
              </a:rPr>
              <a:t>Epidemiologic Concepts for ID Modeling</a:t>
            </a:r>
          </a:p>
          <a:p>
            <a:pPr algn="r">
              <a:lnSpc>
                <a:spcPct val="130000"/>
              </a:lnSpc>
              <a:spcBef>
                <a:spcPts val="1000"/>
              </a:spcBef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5A508"/>
                </a:solidFill>
                <a:effectLst/>
                <a:uLnTx/>
                <a:uFillTx/>
                <a:latin typeface="Barlow Condensed SemiBold" pitchFamily="2" charset="77"/>
                <a:ea typeface="Verdana"/>
                <a:cs typeface="Verdana"/>
                <a:sym typeface="Verdana"/>
              </a:rPr>
              <a:t>Session 1b </a:t>
            </a:r>
            <a:b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5A508"/>
                </a:solidFill>
                <a:effectLst/>
                <a:uLnTx/>
                <a:uFillTx/>
                <a:latin typeface="Barlow Condensed SemiBold" pitchFamily="2" charset="77"/>
                <a:ea typeface="Verdana"/>
                <a:cs typeface="Verdana"/>
                <a:sym typeface="Verdana"/>
              </a:rPr>
            </a:b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5A508"/>
                </a:solidFill>
                <a:effectLst/>
                <a:uLnTx/>
                <a:uFillTx/>
                <a:latin typeface="Barlow Condensed SemiBold"/>
                <a:ea typeface="Verdana"/>
                <a:cs typeface="Verdana"/>
                <a:sym typeface="Verdana"/>
              </a:rPr>
              <a:t>Dr. </a:t>
            </a:r>
            <a:r>
              <a:rPr lang="en-US">
                <a:solidFill>
                  <a:srgbClr val="F5A508"/>
                </a:solidFill>
                <a:latin typeface="Barlow Condensed SemiBold"/>
                <a:ea typeface="Verdana"/>
                <a:cs typeface="Verdana"/>
                <a:sym typeface="Verdana"/>
              </a:rPr>
              <a:t>Kristin Nelson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F5A508"/>
              </a:solidFill>
              <a:effectLst/>
              <a:uLnTx/>
              <a:uFillTx/>
              <a:latin typeface="Barlow Condensed SemiBold" pitchFamily="2" charset="77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031006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F8BEB-B3AD-B4C0-7B42-C0D858BA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C1FE-8581-E0A5-BE44-0B3A4F75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>
                <a:latin typeface="Barlow Condensed SemiBold"/>
              </a:rPr>
              <a:t>Incubation and latent periods: Why are they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F8276-28D0-9D49-4B3C-0718D2C1A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97" y="1710060"/>
            <a:ext cx="11956543" cy="4009085"/>
          </a:xfrm>
        </p:spPr>
        <p:txBody>
          <a:bodyPr lIns="0" tIns="0" rIns="0" bIns="0" anchor="t">
            <a:noAutofit/>
          </a:bodyPr>
          <a:lstStyle/>
          <a:p>
            <a:r>
              <a:rPr lang="en-US" sz="1800">
                <a:cs typeface="Verdana" panose="020B0604030504040204" pitchFamily="34" charset="0"/>
              </a:rPr>
              <a:t>Public health</a:t>
            </a:r>
          </a:p>
          <a:p>
            <a:pPr marL="767080" lvl="1" indent="-309880"/>
            <a:r>
              <a:rPr lang="en-US" sz="1800">
                <a:cs typeface="Verdana" panose="020B0604030504040204" pitchFamily="34" charset="0"/>
              </a:rPr>
              <a:t>Setting quarantine / isolation periods</a:t>
            </a:r>
          </a:p>
          <a:p>
            <a:pPr marL="767080" lvl="1" indent="-309880"/>
            <a:r>
              <a:rPr lang="en-US" sz="1800">
                <a:cs typeface="Verdana" panose="020B0604030504040204" pitchFamily="34" charset="0"/>
              </a:rPr>
              <a:t>Prospective / active case finding</a:t>
            </a:r>
          </a:p>
          <a:p>
            <a:r>
              <a:rPr lang="en-US" sz="1800">
                <a:cs typeface="Verdana" panose="020B0604030504040204" pitchFamily="34" charset="0"/>
              </a:rPr>
              <a:t>Treatment</a:t>
            </a:r>
          </a:p>
          <a:p>
            <a:pPr marL="767080" lvl="1" indent="-309880"/>
            <a:r>
              <a:rPr lang="en-US" sz="1800">
                <a:cs typeface="Verdana" panose="020B0604030504040204" pitchFamily="34" charset="0"/>
              </a:rPr>
              <a:t>Application of antiviral medications </a:t>
            </a:r>
          </a:p>
          <a:p>
            <a:r>
              <a:rPr lang="en-US" sz="1800">
                <a:cs typeface="Verdana" panose="020B0604030504040204" pitchFamily="34" charset="0"/>
              </a:rPr>
              <a:t>Outbreak studies</a:t>
            </a:r>
          </a:p>
          <a:p>
            <a:pPr marL="767080" lvl="1" indent="-309880"/>
            <a:r>
              <a:rPr lang="en-US" sz="1800">
                <a:cs typeface="Verdana" panose="020B0604030504040204" pitchFamily="34" charset="0"/>
              </a:rPr>
              <a:t>Identifying sources of infection, epidemiology of a new pathogen</a:t>
            </a:r>
          </a:p>
          <a:p>
            <a:r>
              <a:rPr lang="en-US" sz="1800">
                <a:cs typeface="Verdana" panose="020B0604030504040204" pitchFamily="34" charset="0"/>
              </a:rPr>
              <a:t>Modeling studies</a:t>
            </a:r>
          </a:p>
          <a:p>
            <a:pPr marL="767080" lvl="1" indent="-309880"/>
            <a:r>
              <a:rPr lang="en-US" sz="1800">
                <a:cs typeface="Verdana" panose="020B0604030504040204" pitchFamily="34" charset="0"/>
              </a:rPr>
              <a:t>A critical parameter to predicting spread: </a:t>
            </a:r>
            <a:r>
              <a:rPr lang="en-US" sz="1800" b="1">
                <a:cs typeface="Verdana" panose="020B0604030504040204" pitchFamily="34" charset="0"/>
              </a:rPr>
              <a:t>are people infectious prior to symptom onset? </a:t>
            </a:r>
            <a:endParaRPr lang="en-US" sz="18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637E4-EA00-A3DE-67AB-E2A59DB6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DBF39-8B3E-8415-505C-3AB213CF5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59D1-805D-7ACC-8209-3C9A6938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57" y="362390"/>
            <a:ext cx="9003792" cy="1325563"/>
          </a:xfrm>
        </p:spPr>
        <p:txBody>
          <a:bodyPr>
            <a:normAutofit/>
          </a:bodyPr>
          <a:lstStyle/>
          <a:p>
            <a:r>
              <a:rPr lang="en-US" sz="3400"/>
              <a:t>Over to you….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B040-90DB-030A-1D7D-A5E7A4C3F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6" y="1561535"/>
            <a:ext cx="10830563" cy="4351338"/>
          </a:xfrm>
        </p:spPr>
        <p:txBody>
          <a:bodyPr lIns="0" tIns="0" rIns="0" bIns="0" anchor="t">
            <a:normAutofit/>
          </a:bodyPr>
          <a:lstStyle/>
          <a:p>
            <a:pPr marL="0" indent="0">
              <a:buNone/>
            </a:pPr>
            <a:r>
              <a:rPr lang="en-US" sz="2000"/>
              <a:t>We often assume that infectiousness is uniform across the infectious period. </a:t>
            </a:r>
            <a:br>
              <a:rPr lang="en-US" sz="2000"/>
            </a:br>
            <a:endParaRPr lang="en-US" sz="2000"/>
          </a:p>
          <a:p>
            <a:pPr marL="0" indent="0">
              <a:buNone/>
            </a:pPr>
            <a:r>
              <a:rPr lang="en-US" sz="2000"/>
              <a:t>What are some reasons that might not be true? </a:t>
            </a:r>
          </a:p>
          <a:p>
            <a:pPr marL="0" indent="0">
              <a:buNone/>
            </a:pPr>
            <a:endParaRPr lang="en-US" sz="2000">
              <a:latin typeface="+mj-lt"/>
            </a:endParaRPr>
          </a:p>
          <a:p>
            <a:pPr marL="0" indent="0">
              <a:buNone/>
            </a:pPr>
            <a:endParaRPr lang="en-US" sz="2000">
              <a:latin typeface="+mj-lt"/>
            </a:endParaRPr>
          </a:p>
          <a:p>
            <a:pPr marL="0" indent="0">
              <a:buNone/>
            </a:pPr>
            <a:r>
              <a:rPr lang="en-US" sz="2000"/>
              <a:t>Give an example when people are </a:t>
            </a:r>
            <a:r>
              <a:rPr lang="en-US" sz="2000" b="1"/>
              <a:t>more/less</a:t>
            </a:r>
            <a:r>
              <a:rPr lang="en-US" sz="2000"/>
              <a:t> infectious because of symptoms?</a:t>
            </a:r>
          </a:p>
          <a:p>
            <a:endParaRPr lang="en-US" sz="2000"/>
          </a:p>
          <a:p>
            <a:r>
              <a:rPr lang="en-US" sz="2000">
                <a:solidFill>
                  <a:srgbClr val="FF0000"/>
                </a:solidFill>
              </a:rPr>
              <a:t>Assumptions about changing behavior sometimes incorporated in models, but not always.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F1C8E-0559-810D-271D-43B29D0E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9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003" y="259444"/>
            <a:ext cx="9003792" cy="1325563"/>
          </a:xfrm>
        </p:spPr>
        <p:txBody>
          <a:bodyPr>
            <a:normAutofit/>
          </a:bodyPr>
          <a:lstStyle/>
          <a:p>
            <a:r>
              <a:rPr lang="en-US" sz="3400"/>
              <a:t>Basic reproduction number, </a:t>
            </a:r>
            <a:r>
              <a:rPr lang="en-US" sz="3400" b="1"/>
              <a:t>R</a:t>
            </a:r>
            <a:r>
              <a:rPr lang="en-US" sz="3400" b="1" baseline="-25000"/>
              <a:t>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590" y="1770201"/>
            <a:ext cx="10430819" cy="4351338"/>
          </a:xfrm>
        </p:spPr>
        <p:txBody>
          <a:bodyPr lIns="0" tIns="0" rIns="0" bIns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Verdana" panose="020B0604030504040204" pitchFamily="34" charset="0"/>
              </a:rPr>
              <a:t>The average number of secondary infectious cases infected by a single infectious person when entering a</a:t>
            </a:r>
            <a:r>
              <a:rPr lang="en-US" sz="2000" b="1">
                <a:cs typeface="Verdana" panose="020B0604030504040204" pitchFamily="34" charset="0"/>
              </a:rPr>
              <a:t> </a:t>
            </a:r>
            <a:r>
              <a:rPr lang="en-US" sz="2000" b="1" u="sng">
                <a:cs typeface="Verdana" panose="020B0604030504040204" pitchFamily="34" charset="0"/>
              </a:rPr>
              <a:t>totally susceptible population</a:t>
            </a:r>
          </a:p>
          <a:p>
            <a:pPr marL="0" indent="0">
              <a:buNone/>
            </a:pPr>
            <a:endParaRPr lang="en-US" sz="20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000">
                <a:cs typeface="Verdana" panose="020B0604030504040204" pitchFamily="34" charset="0"/>
              </a:rPr>
              <a:t>When R</a:t>
            </a:r>
            <a:r>
              <a:rPr lang="en-US" sz="2000" baseline="-25000">
                <a:cs typeface="Verdana" panose="020B0604030504040204" pitchFamily="34" charset="0"/>
              </a:rPr>
              <a:t>0 </a:t>
            </a:r>
            <a:r>
              <a:rPr lang="en-US" sz="2000">
                <a:cs typeface="Verdana" panose="020B0604030504040204" pitchFamily="34" charset="0"/>
              </a:rPr>
              <a:t>&gt; 1 an epidemic (on average) will occur</a:t>
            </a:r>
          </a:p>
        </p:txBody>
      </p:sp>
    </p:spTree>
    <p:extLst>
      <p:ext uri="{BB962C8B-B14F-4D97-AF65-F5344CB8AC3E}">
        <p14:creationId xmlns:p14="http://schemas.microsoft.com/office/powerpoint/2010/main" val="86115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4975" y="-30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/>
              <a:t>Transmission of an infection with R</a:t>
            </a:r>
            <a:r>
              <a:rPr lang="en-US" sz="3400" baseline="-25000"/>
              <a:t>o</a:t>
            </a:r>
            <a:r>
              <a:rPr lang="en-US" sz="3400"/>
              <a:t> = 4</a:t>
            </a:r>
          </a:p>
        </p:txBody>
      </p:sp>
      <p:sp>
        <p:nvSpPr>
          <p:cNvPr id="7" name="Oval 6"/>
          <p:cNvSpPr/>
          <p:nvPr/>
        </p:nvSpPr>
        <p:spPr>
          <a:xfrm>
            <a:off x="3045734" y="3152633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72775" y="1376147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262906" y="1039503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93242" y="1355679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109930" y="1740095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985674" y="2015327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Arrow Connector 20"/>
          <p:cNvCxnSpPr>
            <a:stCxn id="8" idx="6"/>
            <a:endCxn id="12" idx="2"/>
          </p:cNvCxnSpPr>
          <p:nvPr/>
        </p:nvCxnSpPr>
        <p:spPr>
          <a:xfrm flipV="1">
            <a:off x="5923152" y="1264691"/>
            <a:ext cx="1339755" cy="336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6"/>
            <a:endCxn id="13" idx="2"/>
          </p:cNvCxnSpPr>
          <p:nvPr/>
        </p:nvCxnSpPr>
        <p:spPr>
          <a:xfrm flipV="1">
            <a:off x="5923152" y="1580867"/>
            <a:ext cx="2270091" cy="204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6"/>
            <a:endCxn id="14" idx="2"/>
          </p:cNvCxnSpPr>
          <p:nvPr/>
        </p:nvCxnSpPr>
        <p:spPr>
          <a:xfrm>
            <a:off x="5923152" y="1601335"/>
            <a:ext cx="3186779" cy="3639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6"/>
            <a:endCxn id="15" idx="3"/>
          </p:cNvCxnSpPr>
          <p:nvPr/>
        </p:nvCxnSpPr>
        <p:spPr>
          <a:xfrm>
            <a:off x="5923152" y="1601335"/>
            <a:ext cx="4128479" cy="7984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447751" y="2784163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237882" y="2447519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168218" y="2763695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084906" y="3148111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960650" y="3423343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3" name="Straight Arrow Connector 32"/>
          <p:cNvCxnSpPr>
            <a:stCxn id="28" idx="6"/>
            <a:endCxn id="29" idx="2"/>
          </p:cNvCxnSpPr>
          <p:nvPr/>
        </p:nvCxnSpPr>
        <p:spPr>
          <a:xfrm flipV="1">
            <a:off x="5898128" y="2672707"/>
            <a:ext cx="1339755" cy="336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6"/>
            <a:endCxn id="30" idx="2"/>
          </p:cNvCxnSpPr>
          <p:nvPr/>
        </p:nvCxnSpPr>
        <p:spPr>
          <a:xfrm flipV="1">
            <a:off x="5898128" y="2988883"/>
            <a:ext cx="2270091" cy="204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6"/>
            <a:endCxn id="31" idx="2"/>
          </p:cNvCxnSpPr>
          <p:nvPr/>
        </p:nvCxnSpPr>
        <p:spPr>
          <a:xfrm>
            <a:off x="5898128" y="3009351"/>
            <a:ext cx="3186779" cy="3639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6"/>
            <a:endCxn id="32" idx="3"/>
          </p:cNvCxnSpPr>
          <p:nvPr/>
        </p:nvCxnSpPr>
        <p:spPr>
          <a:xfrm>
            <a:off x="5898128" y="3009351"/>
            <a:ext cx="4128479" cy="7984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436375" y="4123939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226506" y="3787295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156842" y="4103471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073530" y="4487887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9949274" y="4763119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2" name="Straight Arrow Connector 41"/>
          <p:cNvCxnSpPr>
            <a:stCxn id="37" idx="6"/>
            <a:endCxn id="38" idx="2"/>
          </p:cNvCxnSpPr>
          <p:nvPr/>
        </p:nvCxnSpPr>
        <p:spPr>
          <a:xfrm flipV="1">
            <a:off x="5886752" y="4012483"/>
            <a:ext cx="1339755" cy="336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6"/>
            <a:endCxn id="39" idx="2"/>
          </p:cNvCxnSpPr>
          <p:nvPr/>
        </p:nvCxnSpPr>
        <p:spPr>
          <a:xfrm flipV="1">
            <a:off x="5886752" y="4328659"/>
            <a:ext cx="2270091" cy="204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7" idx="6"/>
            <a:endCxn id="40" idx="2"/>
          </p:cNvCxnSpPr>
          <p:nvPr/>
        </p:nvCxnSpPr>
        <p:spPr>
          <a:xfrm>
            <a:off x="5886752" y="4349127"/>
            <a:ext cx="3186779" cy="3639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7" idx="6"/>
            <a:endCxn id="41" idx="3"/>
          </p:cNvCxnSpPr>
          <p:nvPr/>
        </p:nvCxnSpPr>
        <p:spPr>
          <a:xfrm>
            <a:off x="5886752" y="4349127"/>
            <a:ext cx="4128479" cy="7984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411351" y="5477363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01482" y="5140719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131818" y="5456895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9048506" y="5841311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924250" y="6116543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1" name="Straight Arrow Connector 50"/>
          <p:cNvCxnSpPr>
            <a:stCxn id="46" idx="6"/>
            <a:endCxn id="47" idx="2"/>
          </p:cNvCxnSpPr>
          <p:nvPr/>
        </p:nvCxnSpPr>
        <p:spPr>
          <a:xfrm flipV="1">
            <a:off x="5861728" y="5365907"/>
            <a:ext cx="1339755" cy="336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6" idx="6"/>
            <a:endCxn id="48" idx="2"/>
          </p:cNvCxnSpPr>
          <p:nvPr/>
        </p:nvCxnSpPr>
        <p:spPr>
          <a:xfrm flipV="1">
            <a:off x="5861728" y="5682083"/>
            <a:ext cx="2270091" cy="204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6" idx="6"/>
            <a:endCxn id="49" idx="2"/>
          </p:cNvCxnSpPr>
          <p:nvPr/>
        </p:nvCxnSpPr>
        <p:spPr>
          <a:xfrm>
            <a:off x="5861728" y="5702551"/>
            <a:ext cx="3186779" cy="3639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50" idx="3"/>
          </p:cNvCxnSpPr>
          <p:nvPr/>
        </p:nvCxnSpPr>
        <p:spPr>
          <a:xfrm>
            <a:off x="5861728" y="5702551"/>
            <a:ext cx="4128479" cy="7984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" idx="6"/>
            <a:endCxn id="8" idx="2"/>
          </p:cNvCxnSpPr>
          <p:nvPr/>
        </p:nvCxnSpPr>
        <p:spPr>
          <a:xfrm flipV="1">
            <a:off x="3496111" y="1601335"/>
            <a:ext cx="1976665" cy="17764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7" idx="6"/>
            <a:endCxn id="28" idx="2"/>
          </p:cNvCxnSpPr>
          <p:nvPr/>
        </p:nvCxnSpPr>
        <p:spPr>
          <a:xfrm flipV="1">
            <a:off x="3496111" y="3009351"/>
            <a:ext cx="1951641" cy="3684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  <a:endCxn id="37" idx="2"/>
          </p:cNvCxnSpPr>
          <p:nvPr/>
        </p:nvCxnSpPr>
        <p:spPr>
          <a:xfrm>
            <a:off x="3496111" y="3377821"/>
            <a:ext cx="1940265" cy="9713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7" idx="6"/>
            <a:endCxn id="46" idx="2"/>
          </p:cNvCxnSpPr>
          <p:nvPr/>
        </p:nvCxnSpPr>
        <p:spPr>
          <a:xfrm>
            <a:off x="3496111" y="3377821"/>
            <a:ext cx="1915241" cy="23247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73606" y="4630399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775878" y="5477363"/>
            <a:ext cx="4481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264390" y="4639916"/>
            <a:ext cx="20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Susceptible</a:t>
            </a:r>
          </a:p>
          <a:p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0495" y="6338145"/>
            <a:ext cx="6872787" cy="33855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transmission tree like this is almost never perfectly observed!</a:t>
            </a:r>
          </a:p>
        </p:txBody>
      </p:sp>
    </p:spTree>
    <p:extLst>
      <p:ext uri="{BB962C8B-B14F-4D97-AF65-F5344CB8AC3E}">
        <p14:creationId xmlns:p14="http://schemas.microsoft.com/office/powerpoint/2010/main" val="214403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spc="-225"/>
              <a:t>Why </a:t>
            </a:r>
            <a:r>
              <a:rPr lang="en-US" sz="3400" spc="-135"/>
              <a:t>do </a:t>
            </a:r>
            <a:r>
              <a:rPr lang="en-US" sz="3400" spc="-160"/>
              <a:t>we </a:t>
            </a:r>
            <a:r>
              <a:rPr lang="en-US" sz="3400" spc="-90"/>
              <a:t>want </a:t>
            </a:r>
            <a:r>
              <a:rPr lang="en-US" sz="3400" spc="40"/>
              <a:t>to </a:t>
            </a:r>
            <a:r>
              <a:rPr lang="en-US" sz="3400" spc="-130"/>
              <a:t>know </a:t>
            </a:r>
            <a:r>
              <a:rPr lang="en-US" sz="3400" spc="-445"/>
              <a:t>R</a:t>
            </a:r>
            <a:r>
              <a:rPr lang="en-US" sz="3400" spc="-667" baseline="-19157"/>
              <a:t>0</a:t>
            </a:r>
            <a:r>
              <a:rPr lang="en-US" sz="3400" spc="-445"/>
              <a:t>?</a:t>
            </a:r>
            <a:endParaRPr lang="en-US" sz="3400"/>
          </a:p>
        </p:txBody>
      </p:sp>
      <p:sp>
        <p:nvSpPr>
          <p:cNvPr id="6" name="object 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49877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355600" marR="117475" indent="-342900">
              <a:lnSpc>
                <a:spcPts val="3800"/>
              </a:lnSpc>
              <a:buChar char="•"/>
              <a:tabLst>
                <a:tab pos="354965" algn="l"/>
                <a:tab pos="355600" algn="l"/>
              </a:tabLst>
            </a:pPr>
            <a:r>
              <a:rPr lang="en-US" spc="-105">
                <a:cs typeface="Verdana" panose="020B0604030504040204" pitchFamily="34" charset="0"/>
              </a:rPr>
              <a:t>Determines</a:t>
            </a:r>
            <a:r>
              <a:rPr spc="-105">
                <a:cs typeface="Verdana" panose="020B0604030504040204" pitchFamily="34" charset="0"/>
              </a:rPr>
              <a:t> </a:t>
            </a:r>
            <a:r>
              <a:rPr b="1" spc="-110">
                <a:cs typeface="Verdana" panose="020B0604030504040204" pitchFamily="34" charset="0"/>
              </a:rPr>
              <a:t>how </a:t>
            </a:r>
            <a:r>
              <a:rPr b="1" spc="-120">
                <a:cs typeface="Verdana" panose="020B0604030504040204" pitchFamily="34" charset="0"/>
              </a:rPr>
              <a:t>quickly </a:t>
            </a:r>
            <a:r>
              <a:rPr b="1" spc="-85">
                <a:cs typeface="Verdana" panose="020B0604030504040204" pitchFamily="34" charset="0"/>
              </a:rPr>
              <a:t>infection </a:t>
            </a:r>
            <a:r>
              <a:rPr b="1" spc="-25">
                <a:cs typeface="Verdana" panose="020B0604030504040204" pitchFamily="34" charset="0"/>
              </a:rPr>
              <a:t>will</a:t>
            </a:r>
            <a:r>
              <a:rPr b="1" spc="-120">
                <a:cs typeface="Verdana" panose="020B0604030504040204" pitchFamily="34" charset="0"/>
              </a:rPr>
              <a:t> </a:t>
            </a:r>
            <a:r>
              <a:rPr b="1" spc="-165">
                <a:cs typeface="Verdana" panose="020B0604030504040204" pitchFamily="34" charset="0"/>
              </a:rPr>
              <a:t>spread</a:t>
            </a:r>
            <a:endParaRPr lang="en-US" b="1">
              <a:cs typeface="Verdana" panose="020B0604030504040204" pitchFamily="34" charset="0"/>
            </a:endParaRPr>
          </a:p>
          <a:p>
            <a:pPr marL="355600" marR="556260" indent="-342900">
              <a:lnSpc>
                <a:spcPct val="1016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endParaRPr lang="en-US" spc="-315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marR="556260" indent="-342900">
              <a:lnSpc>
                <a:spcPct val="1016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pc="-31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pc="-31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pc="-13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</a:t>
            </a:r>
            <a:r>
              <a:rPr spc="-3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b="1" spc="-14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</a:t>
            </a:r>
            <a:r>
              <a:rPr b="1" spc="-4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</a:t>
            </a:r>
            <a:r>
              <a:rPr b="1" spc="-23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 </a:t>
            </a:r>
            <a:r>
              <a:rPr spc="-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</a:t>
            </a:r>
            <a:r>
              <a:rPr spc="-3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pc="-11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epidemic </a:t>
            </a:r>
            <a:endParaRPr lang="en-US" spc="-11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2800" marR="556260" lvl="1" indent="-342900">
              <a:lnSpc>
                <a:spcPct val="1016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r>
              <a:rPr sz="2000" spc="-85">
                <a:cs typeface="Verdana" panose="020B0604030504040204" pitchFamily="34" charset="0"/>
              </a:rPr>
              <a:t>(i.e</a:t>
            </a:r>
            <a:r>
              <a:rPr lang="en-US" sz="2000" spc="-85">
                <a:cs typeface="Verdana" panose="020B0604030504040204" pitchFamily="34" charset="0"/>
              </a:rPr>
              <a:t>.,</a:t>
            </a:r>
            <a:r>
              <a:rPr sz="2000" spc="-85">
                <a:cs typeface="Verdana" panose="020B0604030504040204" pitchFamily="34" charset="0"/>
              </a:rPr>
              <a:t> </a:t>
            </a:r>
            <a:r>
              <a:rPr sz="2000" spc="-110">
                <a:cs typeface="Verdana" panose="020B0604030504040204" pitchFamily="34" charset="0"/>
              </a:rPr>
              <a:t>how </a:t>
            </a:r>
            <a:r>
              <a:rPr sz="2000" spc="-155">
                <a:cs typeface="Verdana" panose="020B0604030504040204" pitchFamily="34" charset="0"/>
              </a:rPr>
              <a:t>many </a:t>
            </a:r>
            <a:r>
              <a:rPr sz="2000" spc="-275">
                <a:cs typeface="Verdana" panose="020B0604030504040204" pitchFamily="34" charset="0"/>
              </a:rPr>
              <a:t>cases </a:t>
            </a:r>
            <a:r>
              <a:rPr sz="2000" spc="-25">
                <a:cs typeface="Verdana" panose="020B0604030504040204" pitchFamily="34" charset="0"/>
              </a:rPr>
              <a:t>will </a:t>
            </a:r>
            <a:r>
              <a:rPr sz="2000" spc="-90">
                <a:cs typeface="Verdana" panose="020B0604030504040204" pitchFamily="34" charset="0"/>
              </a:rPr>
              <a:t>there</a:t>
            </a:r>
            <a:r>
              <a:rPr sz="2000" spc="-305">
                <a:cs typeface="Verdana" panose="020B0604030504040204" pitchFamily="34" charset="0"/>
              </a:rPr>
              <a:t> </a:t>
            </a:r>
            <a:r>
              <a:rPr sz="2000" spc="-165">
                <a:cs typeface="Verdana" panose="020B0604030504040204" pitchFamily="34" charset="0"/>
              </a:rPr>
              <a:t>be</a:t>
            </a:r>
            <a:r>
              <a:rPr lang="en-US" sz="2000" spc="-165">
                <a:cs typeface="Verdana" panose="020B0604030504040204" pitchFamily="34" charset="0"/>
              </a:rPr>
              <a:t>?</a:t>
            </a:r>
            <a:r>
              <a:rPr sz="2000" spc="-165">
                <a:cs typeface="Verdana" panose="020B0604030504040204" pitchFamily="34" charset="0"/>
              </a:rPr>
              <a:t>)</a:t>
            </a:r>
            <a:endParaRPr sz="2000">
              <a:cs typeface="Verdana" panose="020B0604030504040204" pitchFamily="34" charset="0"/>
            </a:endParaRPr>
          </a:p>
          <a:p>
            <a:pPr marL="355600" marR="5080" indent="-342900">
              <a:lnSpc>
                <a:spcPct val="100299"/>
              </a:lnSpc>
              <a:spcBef>
                <a:spcPts val="745"/>
              </a:spcBef>
              <a:buChar char="•"/>
              <a:tabLst>
                <a:tab pos="354965" algn="l"/>
                <a:tab pos="355600" algn="l"/>
              </a:tabLst>
            </a:pPr>
            <a:endParaRPr lang="en-US" spc="3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marR="5080" indent="-342900">
              <a:lnSpc>
                <a:spcPct val="100299"/>
              </a:lnSpc>
              <a:spcBef>
                <a:spcPts val="74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pc="3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pc="3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spc="-4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model/predict </a:t>
            </a:r>
            <a:endParaRPr lang="en-US" spc="-45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2800" marR="5080" lvl="1" indent="-342900">
              <a:lnSpc>
                <a:spcPct val="100299"/>
              </a:lnSpc>
              <a:spcBef>
                <a:spcPts val="745"/>
              </a:spcBef>
              <a:tabLst>
                <a:tab pos="354965" algn="l"/>
                <a:tab pos="355600" algn="l"/>
              </a:tabLst>
            </a:pPr>
            <a:r>
              <a:rPr sz="2000" spc="-14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</a:t>
            </a:r>
            <a:r>
              <a:rPr sz="2000" spc="-7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000" spc="-14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epidemic  </a:t>
            </a:r>
            <a:r>
              <a:rPr sz="2000" spc="1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will </a:t>
            </a:r>
            <a:r>
              <a:rPr sz="2000" spc="-17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peak </a:t>
            </a:r>
            <a:r>
              <a:rPr sz="2000" spc="-1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endParaRPr lang="en-US" sz="2000" spc="-1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2800" marR="5080" lvl="1" indent="-342900">
              <a:lnSpc>
                <a:spcPct val="100299"/>
              </a:lnSpc>
              <a:spcBef>
                <a:spcPts val="745"/>
              </a:spcBef>
              <a:tabLst>
                <a:tab pos="354965" algn="l"/>
                <a:tab pos="355600" algn="l"/>
              </a:tabLst>
            </a:pPr>
            <a:r>
              <a:rPr sz="2000" spc="-180">
                <a:cs typeface="Verdana" panose="020B0604030504040204" pitchFamily="34" charset="0"/>
              </a:rPr>
              <a:t>expected </a:t>
            </a:r>
            <a:r>
              <a:rPr sz="2000" spc="-80">
                <a:cs typeface="Verdana" panose="020B0604030504040204" pitchFamily="34" charset="0"/>
              </a:rPr>
              <a:t>impact </a:t>
            </a:r>
            <a:r>
              <a:rPr sz="2000" spc="-30">
                <a:cs typeface="Verdana" panose="020B0604030504040204" pitchFamily="34" charset="0"/>
              </a:rPr>
              <a:t>of </a:t>
            </a:r>
            <a:r>
              <a:rPr sz="2000" spc="-75">
                <a:cs typeface="Verdana" panose="020B0604030504040204" pitchFamily="34" charset="0"/>
              </a:rPr>
              <a:t>control </a:t>
            </a:r>
            <a:r>
              <a:rPr sz="2000" spc="-200">
                <a:cs typeface="Verdana" panose="020B0604030504040204" pitchFamily="34" charset="0"/>
              </a:rPr>
              <a:t>measures</a:t>
            </a:r>
            <a:endParaRPr sz="2000"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9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>
                <a:latin typeface="Barlow Condensed SemiBold"/>
              </a:rPr>
              <a:t>R</a:t>
            </a:r>
            <a:r>
              <a:rPr lang="en-US" sz="3400" baseline="-25000">
                <a:latin typeface="Barlow Condensed SemiBold"/>
              </a:rPr>
              <a:t>0 </a:t>
            </a:r>
            <a:r>
              <a:rPr lang="en-US" sz="3400">
                <a:latin typeface="Barlow Condensed SemiBold"/>
              </a:rPr>
              <a:t> of selected diseases</a:t>
            </a:r>
            <a:br>
              <a:rPr lang="en-US" sz="3400"/>
            </a:br>
            <a:endParaRPr lang="en-US" sz="340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836067"/>
              </p:ext>
            </p:extLst>
          </p:nvPr>
        </p:nvGraphicFramePr>
        <p:xfrm>
          <a:off x="682487" y="1027043"/>
          <a:ext cx="10835306" cy="50840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4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7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803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Transmission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</a:t>
                      </a:r>
                      <a:r>
                        <a:rPr lang="en-US" sz="2000" baseline="-250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2" tooltip="Measles"/>
                        </a:rPr>
                        <a:t>Measles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Airborne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i-FI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12–18</a:t>
                      </a:r>
                      <a:endParaRPr lang="fi-FI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3" tooltip="Diphtheria"/>
                        </a:rPr>
                        <a:t>Diphtheria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Saliva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6–7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4" tooltip="Smallpox"/>
                        </a:rPr>
                        <a:t>Smallpox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Airborne droplet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i-FI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5–7</a:t>
                      </a:r>
                      <a:endParaRPr lang="fi-FI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6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5" tooltip="Polio"/>
                        </a:rPr>
                        <a:t>Polio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Fecal-oral route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i-FI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5–7</a:t>
                      </a:r>
                      <a:endParaRPr lang="fi-FI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6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6" tooltip="Rubella"/>
                        </a:rPr>
                        <a:t>Rubella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Airborne droplet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i-FI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5–7</a:t>
                      </a:r>
                      <a:endParaRPr lang="fi-FI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6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7" tooltip="Mumps"/>
                        </a:rPr>
                        <a:t>Mumps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Airborne droplet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i-FI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4–7</a:t>
                      </a:r>
                      <a:endParaRPr lang="fi-FI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6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8" tooltip="HIV"/>
                        </a:rPr>
                        <a:t>HIV</a:t>
                      </a: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9" tooltip="AIDS"/>
                        </a:rPr>
                        <a:t>AIDS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Sexual contact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i-FI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2–5</a:t>
                      </a:r>
                      <a:endParaRPr lang="fi-FI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6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10" tooltip="Pertussis"/>
                        </a:rPr>
                        <a:t>Pertussis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Airborne droplet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5.5</a:t>
                      </a:r>
                      <a:endParaRPr lang="pt-BR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1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u="sng" kern="1200"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COVID-19 (Delta variant)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Airborne droplet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600" kern="120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182594"/>
                  </a:ext>
                </a:extLst>
              </a:tr>
              <a:tr h="2946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11" tooltip="SARS"/>
                        </a:rPr>
                        <a:t>SARS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Airborne droplet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2–5</a:t>
                      </a:r>
                      <a:endParaRPr lang="pt-BR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51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12" tooltip="Influenza"/>
                        </a:rPr>
                        <a:t>Influenza</a:t>
                      </a:r>
                      <a:r>
                        <a:rPr lang="en-US" sz="1600" kern="1200" baseline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</a:t>
                      </a: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13" tooltip="Spanish flu"/>
                        </a:rPr>
                        <a:t>1918 pandemic</a:t>
                      </a: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strain)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Airborne droplet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2–3</a:t>
                      </a:r>
                      <a:endParaRPr lang="hu-HU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1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u="sng" kern="1200"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COVID-19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Airborne droplet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600" kern="120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196017"/>
                  </a:ext>
                </a:extLst>
              </a:tr>
              <a:tr h="4946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14" tooltip="Ebola virus disease"/>
                        </a:rPr>
                        <a:t>Ebola</a:t>
                      </a:r>
                      <a:r>
                        <a:rPr lang="en-US" sz="1600" kern="1200" baseline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</a:t>
                      </a: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hlinkClick r:id="rId15" tooltip="2014 Ebola outbreak"/>
                        </a:rPr>
                        <a:t>2014 Ebola outbreak</a:t>
                      </a:r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Bodily fluids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1.5-2.5</a:t>
                      </a:r>
                      <a:endParaRPr lang="pt-BR" sz="1600" kern="120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9768" y="6648689"/>
            <a:ext cx="759822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/>
              <a:t>https://</a:t>
            </a:r>
            <a:r>
              <a:rPr lang="en-US" sz="800" err="1"/>
              <a:t>en.wikipedia.org</a:t>
            </a:r>
            <a:r>
              <a:rPr lang="en-US" sz="800"/>
              <a:t>/wiki/</a:t>
            </a:r>
            <a:r>
              <a:rPr lang="en-US" sz="800" err="1"/>
              <a:t>Basic_reproduction_number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02327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985792-4307-7D47-94DD-BA7D9363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R</a:t>
            </a:r>
            <a:r>
              <a:rPr lang="en-US" baseline="-25000"/>
              <a:t>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9102B-C5A3-6B4F-913F-AF94F38C9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20F6-C55F-5843-8A89-F0FC9AAC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91629"/>
            <a:ext cx="10015331" cy="1325563"/>
          </a:xfrm>
        </p:spPr>
        <p:txBody>
          <a:bodyPr>
            <a:normAutofit fontScale="90000"/>
          </a:bodyPr>
          <a:lstStyle/>
          <a:p>
            <a:r>
              <a:rPr lang="en-US" sz="3400">
                <a:latin typeface="Barlow Condensed SemiBold"/>
              </a:rPr>
              <a:t>Basic reproduction number, R</a:t>
            </a:r>
            <a:r>
              <a:rPr lang="en-US" sz="3400" baseline="-25000">
                <a:latin typeface="Barlow Condensed SemiBold"/>
              </a:rPr>
              <a:t>0 </a:t>
            </a:r>
            <a:r>
              <a:rPr lang="en-US" sz="3400">
                <a:latin typeface="Barlow Condensed SemiBold"/>
              </a:rPr>
              <a:t>, from component parts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6E454F-2D77-B44F-B8ED-F34DCF57914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971397"/>
                <a:ext cx="10878519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rate of contact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α</m:t>
                    </m:r>
                  </m:oMath>
                </a14:m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), e.g. 5 contacts/day</a:t>
                </a:r>
              </a:p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duration of infection (d), e.g., 2 days</a:t>
                </a:r>
              </a:p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probability that when an infectious and susceptible person come into contact, transmission occurs (</a:t>
                </a:r>
                <a:r>
                  <a:rPr lang="el-GR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β</a:t>
                </a:r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), e.g., 0.5 (50% probability of infection </a:t>
                </a:r>
                <a:r>
                  <a:rPr lang="en-US" i="1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given</a:t>
                </a:r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contact)</a:t>
                </a:r>
              </a:p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So, in this case: R</a:t>
                </a:r>
                <a:r>
                  <a:rPr lang="en-US" baseline="-250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= </a:t>
                </a:r>
                <a:r>
                  <a:rPr lang="el-GR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β</a:t>
                </a:r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*d = 0.5*5*2 = 5</a:t>
                </a:r>
              </a:p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6E454F-2D77-B44F-B8ED-F34DCF579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971397"/>
                <a:ext cx="10878519" cy="4351338"/>
              </a:xfrm>
              <a:blipFill>
                <a:blip r:embed="rId2"/>
                <a:stretch>
                  <a:fillRect l="-151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0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12116"/>
            <a:ext cx="9003792" cy="1325563"/>
          </a:xfrm>
        </p:spPr>
        <p:txBody>
          <a:bodyPr>
            <a:normAutofit/>
          </a:bodyPr>
          <a:lstStyle/>
          <a:p>
            <a:r>
              <a:rPr lang="en-US" sz="3400">
                <a:latin typeface="Barlow Condensed SemiBold"/>
              </a:rPr>
              <a:t>Effective reproduction number, </a:t>
            </a:r>
            <a:r>
              <a:rPr lang="en-US" sz="3400" b="0">
                <a:latin typeface="Barlow Condensed SemiBold"/>
                <a:ea typeface="Verdana"/>
              </a:rPr>
              <a:t>R</a:t>
            </a:r>
            <a:r>
              <a:rPr lang="en-US" sz="3400" b="0" baseline="-25000">
                <a:latin typeface="Barlow Condensed SemiBold"/>
                <a:ea typeface="Verdana"/>
              </a:rPr>
              <a:t>E</a:t>
            </a:r>
            <a:endParaRPr lang="en-US" sz="34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818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Effective reproduction number, R</a:t>
            </a:r>
            <a:r>
              <a:rPr lang="en-US" sz="200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is the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actual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number of successful transmissions per infectious person</a:t>
            </a:r>
          </a:p>
          <a:p>
            <a:pPr marL="0" indent="0">
              <a:buNone/>
            </a:pP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R</a:t>
            </a:r>
            <a:r>
              <a:rPr lang="en-US" sz="200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s 	</a:t>
            </a:r>
          </a:p>
          <a:p>
            <a:pPr marL="0" indent="0">
              <a:buNone/>
            </a:pPr>
            <a:r>
              <a:rPr lang="en-US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= fraction susceptible</a:t>
            </a: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sz="20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13" descr="Cov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85" y="1847850"/>
            <a:ext cx="49601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4B24-8010-9F40-B629-426D66DFD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49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88941"/>
            <a:ext cx="10559143" cy="596900"/>
          </a:xfrm>
        </p:spPr>
        <p:txBody>
          <a:bodyPr>
            <a:noAutofit/>
          </a:bodyPr>
          <a:lstStyle/>
          <a:p>
            <a:r>
              <a:rPr lang="en-US" sz="3400"/>
              <a:t>Transmission of an infection with Ro = 4, </a:t>
            </a:r>
            <a:br>
              <a:rPr lang="en-US" sz="3400"/>
            </a:br>
            <a:r>
              <a:rPr lang="en-US" sz="3400"/>
              <a:t>75% protected by vaccination</a:t>
            </a:r>
          </a:p>
        </p:txBody>
      </p:sp>
      <p:sp>
        <p:nvSpPr>
          <p:cNvPr id="7" name="Oval 6"/>
          <p:cNvSpPr/>
          <p:nvPr/>
        </p:nvSpPr>
        <p:spPr>
          <a:xfrm>
            <a:off x="3045734" y="3152633"/>
            <a:ext cx="450376" cy="45037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72775" y="1376147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62906" y="1039503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93242" y="1355679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109930" y="1740095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85674" y="2015327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8" idx="6"/>
            <a:endCxn id="12" idx="2"/>
          </p:cNvCxnSpPr>
          <p:nvPr/>
        </p:nvCxnSpPr>
        <p:spPr>
          <a:xfrm flipV="1">
            <a:off x="5923152" y="1264691"/>
            <a:ext cx="1339755" cy="336644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6"/>
            <a:endCxn id="13" idx="2"/>
          </p:cNvCxnSpPr>
          <p:nvPr/>
        </p:nvCxnSpPr>
        <p:spPr>
          <a:xfrm flipV="1">
            <a:off x="5923152" y="1580867"/>
            <a:ext cx="2270091" cy="20468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6"/>
            <a:endCxn id="14" idx="2"/>
          </p:cNvCxnSpPr>
          <p:nvPr/>
        </p:nvCxnSpPr>
        <p:spPr>
          <a:xfrm>
            <a:off x="5923152" y="1601335"/>
            <a:ext cx="3186779" cy="363948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6"/>
            <a:endCxn id="15" idx="3"/>
          </p:cNvCxnSpPr>
          <p:nvPr/>
        </p:nvCxnSpPr>
        <p:spPr>
          <a:xfrm>
            <a:off x="5923152" y="1601335"/>
            <a:ext cx="4128479" cy="798412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447751" y="2784163"/>
            <a:ext cx="450376" cy="45037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237882" y="2447519"/>
            <a:ext cx="450376" cy="45037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68218" y="2763695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084906" y="3148111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960650" y="3423343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8" idx="6"/>
            <a:endCxn id="29" idx="2"/>
          </p:cNvCxnSpPr>
          <p:nvPr/>
        </p:nvCxnSpPr>
        <p:spPr>
          <a:xfrm flipV="1">
            <a:off x="5898128" y="2672707"/>
            <a:ext cx="1339755" cy="336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6"/>
            <a:endCxn id="30" idx="2"/>
          </p:cNvCxnSpPr>
          <p:nvPr/>
        </p:nvCxnSpPr>
        <p:spPr>
          <a:xfrm flipV="1">
            <a:off x="5898128" y="2988883"/>
            <a:ext cx="2270091" cy="20468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6"/>
            <a:endCxn id="31" idx="2"/>
          </p:cNvCxnSpPr>
          <p:nvPr/>
        </p:nvCxnSpPr>
        <p:spPr>
          <a:xfrm>
            <a:off x="5898128" y="3009351"/>
            <a:ext cx="3186779" cy="363948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6"/>
            <a:endCxn id="32" idx="3"/>
          </p:cNvCxnSpPr>
          <p:nvPr/>
        </p:nvCxnSpPr>
        <p:spPr>
          <a:xfrm>
            <a:off x="5898128" y="3009351"/>
            <a:ext cx="4128479" cy="798412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436375" y="4123939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226506" y="3787295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156842" y="4103471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073530" y="4487887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949274" y="4763119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7" idx="6"/>
            <a:endCxn id="38" idx="2"/>
          </p:cNvCxnSpPr>
          <p:nvPr/>
        </p:nvCxnSpPr>
        <p:spPr>
          <a:xfrm flipV="1">
            <a:off x="5886752" y="4012483"/>
            <a:ext cx="1339755" cy="336644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6"/>
            <a:endCxn id="39" idx="2"/>
          </p:cNvCxnSpPr>
          <p:nvPr/>
        </p:nvCxnSpPr>
        <p:spPr>
          <a:xfrm flipV="1">
            <a:off x="5886752" y="4328659"/>
            <a:ext cx="2270091" cy="20468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7" idx="6"/>
            <a:endCxn id="40" idx="2"/>
          </p:cNvCxnSpPr>
          <p:nvPr/>
        </p:nvCxnSpPr>
        <p:spPr>
          <a:xfrm>
            <a:off x="5886752" y="4349127"/>
            <a:ext cx="3186779" cy="363948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7" idx="6"/>
            <a:endCxn id="41" idx="3"/>
          </p:cNvCxnSpPr>
          <p:nvPr/>
        </p:nvCxnSpPr>
        <p:spPr>
          <a:xfrm>
            <a:off x="5886752" y="4349127"/>
            <a:ext cx="4128479" cy="798412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411351" y="5477363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201482" y="5140719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131818" y="5456895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9048506" y="5841311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924250" y="6116543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46" idx="6"/>
            <a:endCxn id="47" idx="2"/>
          </p:cNvCxnSpPr>
          <p:nvPr/>
        </p:nvCxnSpPr>
        <p:spPr>
          <a:xfrm flipV="1">
            <a:off x="5861728" y="5365907"/>
            <a:ext cx="1339755" cy="336644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6" idx="6"/>
            <a:endCxn id="48" idx="2"/>
          </p:cNvCxnSpPr>
          <p:nvPr/>
        </p:nvCxnSpPr>
        <p:spPr>
          <a:xfrm flipV="1">
            <a:off x="5861728" y="5682083"/>
            <a:ext cx="2270091" cy="20468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6" idx="6"/>
            <a:endCxn id="49" idx="2"/>
          </p:cNvCxnSpPr>
          <p:nvPr/>
        </p:nvCxnSpPr>
        <p:spPr>
          <a:xfrm>
            <a:off x="5861728" y="5702551"/>
            <a:ext cx="3186779" cy="363948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50" idx="3"/>
          </p:cNvCxnSpPr>
          <p:nvPr/>
        </p:nvCxnSpPr>
        <p:spPr>
          <a:xfrm>
            <a:off x="5861728" y="5702551"/>
            <a:ext cx="4128479" cy="798412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" idx="6"/>
            <a:endCxn id="8" idx="2"/>
          </p:cNvCxnSpPr>
          <p:nvPr/>
        </p:nvCxnSpPr>
        <p:spPr>
          <a:xfrm flipV="1">
            <a:off x="3496111" y="1601335"/>
            <a:ext cx="1976665" cy="1776486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7" idx="6"/>
            <a:endCxn id="28" idx="2"/>
          </p:cNvCxnSpPr>
          <p:nvPr/>
        </p:nvCxnSpPr>
        <p:spPr>
          <a:xfrm flipV="1">
            <a:off x="3496111" y="3009351"/>
            <a:ext cx="1951641" cy="3684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  <a:endCxn id="37" idx="2"/>
          </p:cNvCxnSpPr>
          <p:nvPr/>
        </p:nvCxnSpPr>
        <p:spPr>
          <a:xfrm>
            <a:off x="3496111" y="3377821"/>
            <a:ext cx="1940265" cy="971306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7" idx="6"/>
            <a:endCxn id="46" idx="2"/>
          </p:cNvCxnSpPr>
          <p:nvPr/>
        </p:nvCxnSpPr>
        <p:spPr>
          <a:xfrm>
            <a:off x="3496111" y="3377821"/>
            <a:ext cx="1915241" cy="2324730"/>
          </a:xfrm>
          <a:prstGeom prst="straightConnector1">
            <a:avLst/>
          </a:prstGeom>
          <a:ln w="38100">
            <a:solidFill>
              <a:srgbClr val="F5A508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34087" y="4386592"/>
            <a:ext cx="450376" cy="450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34087" y="5001633"/>
            <a:ext cx="450376" cy="450376"/>
          </a:xfrm>
          <a:prstGeom prst="ellipse">
            <a:avLst/>
          </a:prstGeom>
          <a:solidFill>
            <a:srgbClr val="F5A508"/>
          </a:solidFill>
          <a:ln w="28575"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536359" y="5808602"/>
            <a:ext cx="4481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38343" y="3774072"/>
            <a:ext cx="22450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Infected</a:t>
            </a:r>
          </a:p>
          <a:p>
            <a:endParaRPr lang="en-US" sz="20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Susceptible</a:t>
            </a:r>
          </a:p>
          <a:p>
            <a:endParaRPr lang="en-US" sz="20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Immune</a:t>
            </a:r>
          </a:p>
          <a:p>
            <a:endParaRPr lang="en-US" sz="20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Transmission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9923A1C-33A6-8A47-81AE-4D4E5E6618E8}"/>
              </a:ext>
            </a:extLst>
          </p:cNvPr>
          <p:cNvSpPr/>
          <p:nvPr/>
        </p:nvSpPr>
        <p:spPr>
          <a:xfrm>
            <a:off x="534087" y="3775471"/>
            <a:ext cx="450376" cy="45037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DDE18-6759-C5FB-4CFF-037EF4F1A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ECED-98A0-33A8-820E-BB55DF69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65" y="233581"/>
            <a:ext cx="9812216" cy="1325563"/>
          </a:xfrm>
        </p:spPr>
        <p:txBody>
          <a:bodyPr>
            <a:normAutofit/>
          </a:bodyPr>
          <a:lstStyle/>
          <a:p>
            <a:r>
              <a:rPr lang="en-US" sz="3400"/>
              <a:t>Measures of natural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3767-3408-7FFB-4441-E16E5B3F9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630" y="1559144"/>
            <a:ext cx="9988062" cy="4351338"/>
          </a:xfrm>
        </p:spPr>
        <p:txBody>
          <a:bodyPr lIns="0" tIns="0" rIns="0" bIns="0" anchor="t">
            <a:normAutofit/>
          </a:bodyPr>
          <a:lstStyle/>
          <a:p>
            <a:r>
              <a:rPr lang="en-US" sz="2000">
                <a:cs typeface="Verdana" panose="020B0604030504040204" pitchFamily="34" charset="0"/>
              </a:rPr>
              <a:t>Incubation period </a:t>
            </a:r>
          </a:p>
          <a:p>
            <a:pPr marL="767080" lvl="1" indent="-309880"/>
            <a:r>
              <a:rPr lang="en-US" sz="1800">
                <a:cs typeface="Verdana" panose="020B0604030504040204" pitchFamily="34" charset="0"/>
              </a:rPr>
              <a:t>Time from exposure to the onset of clinical symptoms</a:t>
            </a:r>
          </a:p>
          <a:p>
            <a:r>
              <a:rPr lang="en-US" sz="2000">
                <a:cs typeface="Verdana" panose="020B0604030504040204" pitchFamily="34" charset="0"/>
              </a:rPr>
              <a:t>Latent period </a:t>
            </a:r>
          </a:p>
          <a:p>
            <a:pPr marL="767080" lvl="1" indent="-309880"/>
            <a:r>
              <a:rPr lang="en-US" sz="1800">
                <a:cs typeface="Verdana" panose="020B0604030504040204" pitchFamily="34" charset="0"/>
              </a:rPr>
              <a:t>Time from exposure to start of infectiousness</a:t>
            </a:r>
          </a:p>
          <a:p>
            <a:r>
              <a:rPr lang="en-US" sz="2000">
                <a:cs typeface="Verdana" panose="020B0604030504040204" pitchFamily="34" charset="0"/>
              </a:rPr>
              <a:t>Infectious period</a:t>
            </a:r>
          </a:p>
          <a:p>
            <a:pPr marL="767080" lvl="1" indent="-309880"/>
            <a:r>
              <a:rPr lang="en-US" sz="1800">
                <a:cs typeface="Verdana" panose="020B0604030504040204" pitchFamily="34" charset="0"/>
              </a:rPr>
              <a:t>Time during which an infected person can transmit to a susceptible host</a:t>
            </a:r>
          </a:p>
          <a:p>
            <a:pPr indent="-309880"/>
            <a:endParaRPr lang="en-US" sz="2000">
              <a:cs typeface="Verdana" panose="020B0604030504040204" pitchFamily="34" charset="0"/>
            </a:endParaRPr>
          </a:p>
          <a:p>
            <a:pPr indent="-309880"/>
            <a:r>
              <a:rPr lang="en-US" sz="2000">
                <a:cs typeface="Verdana" panose="020B0604030504040204" pitchFamily="34" charset="0"/>
              </a:rPr>
              <a:t>The reproduction number, R, and herd immunity threshold</a:t>
            </a:r>
            <a:endParaRPr lang="en-US" sz="2000" baseline="-25000">
              <a:cs typeface="Verdana" panose="020B0604030504040204" pitchFamily="34" charset="0"/>
            </a:endParaRPr>
          </a:p>
          <a:p>
            <a:pPr indent="0">
              <a:buNone/>
            </a:pP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06B5D-B8F5-BB3D-4EC1-0C419E7A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EF30-3D23-1045-9183-24CBA0F3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8620"/>
            <a:ext cx="9003792" cy="1325563"/>
          </a:xfrm>
        </p:spPr>
        <p:txBody>
          <a:bodyPr>
            <a:normAutofit/>
          </a:bodyPr>
          <a:lstStyle/>
          <a:p>
            <a:r>
              <a:rPr lang="en-US" sz="3400"/>
              <a:t>Herd immunity threshold (HIT)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C5F87-E7B3-5C4C-9535-2399B41C8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64183"/>
            <a:ext cx="10515599" cy="4351338"/>
          </a:xfrm>
        </p:spPr>
        <p:txBody>
          <a:bodyPr>
            <a:norm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proportion of the population that must be </a:t>
            </a:r>
            <a:r>
              <a:rPr lang="en-US" sz="20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immune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an epidemic to start slowing down </a:t>
            </a:r>
          </a:p>
          <a:p>
            <a:pPr lvl="1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be ‘immune’ – vaccination or previous infection (if infection confers immunity)</a:t>
            </a:r>
          </a:p>
          <a:p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HIT = 1–1/R</a:t>
            </a:r>
            <a:r>
              <a:rPr lang="en-US" sz="200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  <a:p>
            <a:pPr lvl="1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larger R</a:t>
            </a:r>
            <a:r>
              <a:rPr lang="en-US" sz="200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the higher the herd immunity threshold</a:t>
            </a:r>
          </a:p>
          <a:p>
            <a:pPr lvl="1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e.g., If </a:t>
            </a:r>
            <a:r>
              <a:rPr lang="en-US" sz="2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aseline="-25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 </a:t>
            </a:r>
            <a:r>
              <a:rPr lang="en-US" sz="20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10, HIT = .90</a:t>
            </a: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6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F9C9E-F268-0A9D-516D-CC630C6B2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CE4F34-F149-0FE1-4C78-B312832F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594491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9193-41B9-E041-BDE7-17600E0B4FE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400"/>
              <a:t>Incubation period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953B91-10EC-0041-995D-A7F4B1B15D1B}"/>
              </a:ext>
            </a:extLst>
          </p:cNvPr>
          <p:cNvCxnSpPr/>
          <p:nvPr/>
        </p:nvCxnSpPr>
        <p:spPr>
          <a:xfrm>
            <a:off x="1969477" y="5289452"/>
            <a:ext cx="8356209" cy="0"/>
          </a:xfrm>
          <a:prstGeom prst="straightConnector1">
            <a:avLst/>
          </a:prstGeom>
          <a:ln w="63500">
            <a:solidFill>
              <a:srgbClr val="074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61643C-95F4-534A-734E-1CB3C5094273}"/>
              </a:ext>
            </a:extLst>
          </p:cNvPr>
          <p:cNvSpPr txBox="1"/>
          <p:nvPr/>
        </p:nvSpPr>
        <p:spPr>
          <a:xfrm>
            <a:off x="1816229" y="5324621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EA4CA7-B820-3E2D-C15C-3CF48C90995B}"/>
              </a:ext>
            </a:extLst>
          </p:cNvPr>
          <p:cNvCxnSpPr/>
          <p:nvPr/>
        </p:nvCxnSpPr>
        <p:spPr>
          <a:xfrm>
            <a:off x="1969476" y="2694213"/>
            <a:ext cx="1" cy="2480938"/>
          </a:xfrm>
          <a:prstGeom prst="line">
            <a:avLst/>
          </a:prstGeom>
          <a:ln w="38100">
            <a:solidFill>
              <a:srgbClr val="F5A5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AF0C34-F5E5-A86E-E9D4-DE2FD013CB99}"/>
              </a:ext>
            </a:extLst>
          </p:cNvPr>
          <p:cNvSpPr txBox="1"/>
          <p:nvPr/>
        </p:nvSpPr>
        <p:spPr>
          <a:xfrm>
            <a:off x="5800306" y="532462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3CDC68-58E1-8AF5-7A7B-0E1577C94EF8}"/>
              </a:ext>
            </a:extLst>
          </p:cNvPr>
          <p:cNvCxnSpPr/>
          <p:nvPr/>
        </p:nvCxnSpPr>
        <p:spPr>
          <a:xfrm>
            <a:off x="4669133" y="2694213"/>
            <a:ext cx="1" cy="2480938"/>
          </a:xfrm>
          <a:prstGeom prst="line">
            <a:avLst/>
          </a:prstGeom>
          <a:ln w="38100">
            <a:solidFill>
              <a:srgbClr val="F5A5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B8D3-20B0-9589-CDB4-3927D4E7A64F}"/>
              </a:ext>
            </a:extLst>
          </p:cNvPr>
          <p:cNvSpPr txBox="1"/>
          <p:nvPr/>
        </p:nvSpPr>
        <p:spPr>
          <a:xfrm>
            <a:off x="1291246" y="2083050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Exposure/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D0297F-75F9-7C92-5A7B-E269974AB1D0}"/>
              </a:ext>
            </a:extLst>
          </p:cNvPr>
          <p:cNvSpPr txBox="1"/>
          <p:nvPr/>
        </p:nvSpPr>
        <p:spPr>
          <a:xfrm>
            <a:off x="4019853" y="2083050"/>
            <a:ext cx="1298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Symptom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E6A62-5D37-ACF4-4155-88ACAC2CF957}"/>
              </a:ext>
            </a:extLst>
          </p:cNvPr>
          <p:cNvSpPr txBox="1"/>
          <p:nvPr/>
        </p:nvSpPr>
        <p:spPr>
          <a:xfrm>
            <a:off x="1969477" y="3676440"/>
            <a:ext cx="2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Incubation period</a:t>
            </a:r>
          </a:p>
        </p:txBody>
      </p:sp>
    </p:spTree>
    <p:extLst>
      <p:ext uri="{BB962C8B-B14F-4D97-AF65-F5344CB8AC3E}">
        <p14:creationId xmlns:p14="http://schemas.microsoft.com/office/powerpoint/2010/main" val="140116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C1793-1A9E-9578-8CF4-08525B25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7FF65-520E-21FE-490B-91BFE2A6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54" y="1689156"/>
            <a:ext cx="9703131" cy="4370710"/>
          </a:xfrm>
        </p:spPr>
        <p:txBody>
          <a:bodyPr lIns="0" tIns="0" rIns="0" bIns="0" anchor="t">
            <a:normAutofit lnSpcReduction="10000"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to measure</a:t>
            </a: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Time of exposure/infection (hard)</a:t>
            </a: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Time of onset of clinical symptoms (easier)</a:t>
            </a: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be affected by</a:t>
            </a:r>
          </a:p>
          <a:p>
            <a:pPr marL="767080" lvl="1" indent="-309880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Infectious dose</a:t>
            </a:r>
          </a:p>
          <a:p>
            <a:pPr marL="767080" lvl="1" indent="-309880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Route of infection</a:t>
            </a:r>
          </a:p>
          <a:p>
            <a:pPr marL="767080" lvl="1" indent="-309880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Pathogen replication</a:t>
            </a:r>
          </a:p>
          <a:p>
            <a:pPr marL="767080" lvl="1" indent="-309880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 immune function</a:t>
            </a:r>
          </a:p>
          <a:p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045BE-904E-59E5-DBE4-C2873FD1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07605-25E0-707F-0E14-2322CD37A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51" y="365125"/>
            <a:ext cx="9003792" cy="1325563"/>
          </a:xfrm>
        </p:spPr>
        <p:txBody>
          <a:bodyPr>
            <a:normAutofit/>
          </a:bodyPr>
          <a:lstStyle/>
          <a:p>
            <a:r>
              <a:rPr lang="en-US" sz="3400"/>
              <a:t>Incubation period: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381260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94A6D-C29B-9BA6-7CB9-4DCDB27B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E97688-7885-4EAA-B3A8-A78CA1729B2F}"/>
              </a:ext>
            </a:extLst>
          </p:cNvPr>
          <p:cNvCxnSpPr>
            <a:cxnSpLocks/>
          </p:cNvCxnSpPr>
          <p:nvPr/>
        </p:nvCxnSpPr>
        <p:spPr>
          <a:xfrm flipV="1">
            <a:off x="1949599" y="4882174"/>
            <a:ext cx="9341253" cy="2816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F81EF0-25D9-032C-CDF3-414A1C78F3A0}"/>
              </a:ext>
            </a:extLst>
          </p:cNvPr>
          <p:cNvSpPr txBox="1"/>
          <p:nvPr/>
        </p:nvSpPr>
        <p:spPr>
          <a:xfrm>
            <a:off x="1816228" y="4930215"/>
            <a:ext cx="39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8DF24-E999-0B95-B9D4-CD5DFD2BEC67}"/>
              </a:ext>
            </a:extLst>
          </p:cNvPr>
          <p:cNvCxnSpPr>
            <a:cxnSpLocks/>
          </p:cNvCxnSpPr>
          <p:nvPr/>
        </p:nvCxnSpPr>
        <p:spPr>
          <a:xfrm>
            <a:off x="1969476" y="2334976"/>
            <a:ext cx="1" cy="2480938"/>
          </a:xfrm>
          <a:prstGeom prst="lin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7AED2F-DC67-ACFF-1803-55F102001517}"/>
              </a:ext>
            </a:extLst>
          </p:cNvPr>
          <p:cNvSpPr txBox="1"/>
          <p:nvPr/>
        </p:nvSpPr>
        <p:spPr>
          <a:xfrm>
            <a:off x="5800306" y="4930215"/>
            <a:ext cx="86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EE509-BAA0-338E-961B-D4F4EEE86BC7}"/>
              </a:ext>
            </a:extLst>
          </p:cNvPr>
          <p:cNvSpPr txBox="1"/>
          <p:nvPr/>
        </p:nvSpPr>
        <p:spPr>
          <a:xfrm>
            <a:off x="1340939" y="1688644"/>
            <a:ext cx="153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Exposure/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A58A1-4EB8-7D27-6F37-D8EDF4E6819E}"/>
              </a:ext>
            </a:extLst>
          </p:cNvPr>
          <p:cNvSpPr txBox="1"/>
          <p:nvPr/>
        </p:nvSpPr>
        <p:spPr>
          <a:xfrm>
            <a:off x="5509942" y="3003361"/>
            <a:ext cx="143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Symptom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onset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times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28957D4-7BFB-03D7-903A-47132BF6F410}"/>
              </a:ext>
            </a:extLst>
          </p:cNvPr>
          <p:cNvSpPr/>
          <p:nvPr/>
        </p:nvSpPr>
        <p:spPr>
          <a:xfrm>
            <a:off x="4669972" y="2269653"/>
            <a:ext cx="4397638" cy="2563594"/>
          </a:xfrm>
          <a:custGeom>
            <a:avLst/>
            <a:gdLst>
              <a:gd name="connsiteX0" fmla="*/ 0 w 5208815"/>
              <a:gd name="connsiteY0" fmla="*/ 2563594 h 2563594"/>
              <a:gd name="connsiteX1" fmla="*/ 1387929 w 5208815"/>
              <a:gd name="connsiteY1" fmla="*/ 8 h 2563594"/>
              <a:gd name="connsiteX2" fmla="*/ 5208815 w 5208815"/>
              <a:gd name="connsiteY2" fmla="*/ 2530936 h 256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8815" h="2563594">
                <a:moveTo>
                  <a:pt x="0" y="2563594"/>
                </a:moveTo>
                <a:cubicBezTo>
                  <a:pt x="259896" y="1284522"/>
                  <a:pt x="519793" y="5451"/>
                  <a:pt x="1387929" y="8"/>
                </a:cubicBezTo>
                <a:cubicBezTo>
                  <a:pt x="2256065" y="-5435"/>
                  <a:pt x="5208815" y="2530936"/>
                  <a:pt x="5208815" y="2530936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83069-0A1C-1C68-5845-EFB37B83DE3C}"/>
              </a:ext>
            </a:extLst>
          </p:cNvPr>
          <p:cNvSpPr txBox="1"/>
          <p:nvPr/>
        </p:nvSpPr>
        <p:spPr>
          <a:xfrm>
            <a:off x="1969475" y="5371257"/>
            <a:ext cx="2700497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Minimum incubation period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E6A859-D29A-47F4-2DDD-A9B2545B76CF}"/>
              </a:ext>
            </a:extLst>
          </p:cNvPr>
          <p:cNvSpPr txBox="1"/>
          <p:nvPr/>
        </p:nvSpPr>
        <p:spPr>
          <a:xfrm>
            <a:off x="1969474" y="5791931"/>
            <a:ext cx="7098136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Maximum incubation period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248967-25B3-2347-0C8D-D5B4CAAB13C4}"/>
              </a:ext>
            </a:extLst>
          </p:cNvPr>
          <p:cNvSpPr txBox="1">
            <a:spLocks/>
          </p:cNvSpPr>
          <p:nvPr/>
        </p:nvSpPr>
        <p:spPr>
          <a:xfrm>
            <a:off x="508851" y="517525"/>
            <a:ext cx="9003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74A9A"/>
                </a:solidFill>
                <a:uFillTx/>
                <a:latin typeface="Barlow Condensed SemiBold" pitchFamily="2" charset="77"/>
                <a:ea typeface="+mj-ea"/>
                <a:cs typeface="+mj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lang="en-US" sz="3400" kern="0">
                <a:latin typeface="Barlow Condensed SemiBold"/>
              </a:rPr>
              <a:t>Incubation period</a:t>
            </a:r>
          </a:p>
        </p:txBody>
      </p:sp>
    </p:spTree>
    <p:extLst>
      <p:ext uri="{BB962C8B-B14F-4D97-AF65-F5344CB8AC3E}">
        <p14:creationId xmlns:p14="http://schemas.microsoft.com/office/powerpoint/2010/main" val="702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2082E-52E4-D4B1-1C9F-3C552342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6E8D-22B0-9085-4813-0BAB8E09E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22" y="1574505"/>
            <a:ext cx="9003793" cy="4351338"/>
          </a:xfrm>
        </p:spPr>
        <p:txBody>
          <a:bodyPr lIns="0" tIns="0" rIns="0" bIns="0" anchor="t">
            <a:normAutofit/>
          </a:bodyPr>
          <a:lstStyle/>
          <a:p>
            <a:r>
              <a:rPr lang="en-US" sz="2000">
                <a:cs typeface="Verdana" panose="020B0604030504040204" pitchFamily="34" charset="0"/>
              </a:rPr>
              <a:t>Time from exposure/infection to start of infectiousness</a:t>
            </a:r>
          </a:p>
          <a:p>
            <a:r>
              <a:rPr lang="en-US" sz="2000">
                <a:cs typeface="Verdana" panose="020B0604030504040204" pitchFamily="34" charset="0"/>
              </a:rPr>
              <a:t>Need to measure</a:t>
            </a: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Exposure </a:t>
            </a: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Time of pathogen detection (?)</a:t>
            </a: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>
                <a:cs typeface="Verdana" panose="020B0604030504040204" pitchFamily="34" charset="0"/>
              </a:rPr>
              <a:t>End of latent period can… </a:t>
            </a: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precede symptoms</a:t>
            </a: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be strongly associated with symptoms</a:t>
            </a:r>
          </a:p>
          <a:p>
            <a:pPr marL="457200" lvl="1" indent="0">
              <a:buNone/>
            </a:pPr>
            <a:endParaRPr lang="en-US" sz="2000">
              <a:cs typeface="Verdana" panose="020B0604030504040204" pitchFamily="34" charset="0"/>
            </a:endParaRPr>
          </a:p>
          <a:p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D11A1-7239-B8E7-C198-BC06192B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11885-450A-BB20-2FA0-666E26F05FF7}"/>
              </a:ext>
            </a:extLst>
          </p:cNvPr>
          <p:cNvSpPr txBox="1">
            <a:spLocks/>
          </p:cNvSpPr>
          <p:nvPr/>
        </p:nvSpPr>
        <p:spPr>
          <a:xfrm>
            <a:off x="508851" y="517525"/>
            <a:ext cx="9003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74A9A"/>
                </a:solidFill>
                <a:uFillTx/>
                <a:latin typeface="Barlow Condensed SemiBold" pitchFamily="2" charset="77"/>
                <a:ea typeface="+mj-ea"/>
                <a:cs typeface="+mj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lang="en-US" sz="3400" kern="0">
                <a:latin typeface="Barlow Condensed SemiBold"/>
              </a:rPr>
              <a:t>Latent period</a:t>
            </a:r>
          </a:p>
        </p:txBody>
      </p:sp>
    </p:spTree>
    <p:extLst>
      <p:ext uri="{BB962C8B-B14F-4D97-AF65-F5344CB8AC3E}">
        <p14:creationId xmlns:p14="http://schemas.microsoft.com/office/powerpoint/2010/main" val="305458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30CFE-164D-C931-ADBE-270E878DA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55F2C-76C8-F338-8B33-3FCD069C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EE8DB0-C044-5933-1DD2-F3EB339ACE9A}"/>
              </a:ext>
            </a:extLst>
          </p:cNvPr>
          <p:cNvCxnSpPr/>
          <p:nvPr/>
        </p:nvCxnSpPr>
        <p:spPr>
          <a:xfrm>
            <a:off x="1969477" y="4930215"/>
            <a:ext cx="8356209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3F3BD7-68F2-6086-F83B-5A77FCA7C798}"/>
              </a:ext>
            </a:extLst>
          </p:cNvPr>
          <p:cNvSpPr txBox="1"/>
          <p:nvPr/>
        </p:nvSpPr>
        <p:spPr>
          <a:xfrm>
            <a:off x="1816229" y="49302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84D514-FA78-5597-6315-862E98D04D04}"/>
              </a:ext>
            </a:extLst>
          </p:cNvPr>
          <p:cNvCxnSpPr/>
          <p:nvPr/>
        </p:nvCxnSpPr>
        <p:spPr>
          <a:xfrm>
            <a:off x="1969476" y="2334976"/>
            <a:ext cx="1" cy="2480938"/>
          </a:xfrm>
          <a:prstGeom prst="lin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07ED5A-097F-F9DC-B30B-53DC2B6CE569}"/>
              </a:ext>
            </a:extLst>
          </p:cNvPr>
          <p:cNvSpPr txBox="1"/>
          <p:nvPr/>
        </p:nvSpPr>
        <p:spPr>
          <a:xfrm>
            <a:off x="5800306" y="493021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64479-5708-280F-0348-BB3075FE4A65}"/>
              </a:ext>
            </a:extLst>
          </p:cNvPr>
          <p:cNvSpPr txBox="1"/>
          <p:nvPr/>
        </p:nvSpPr>
        <p:spPr>
          <a:xfrm>
            <a:off x="1291246" y="168864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Exposure/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Infection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96A1084-0354-0127-F057-9F50C0931BE1}"/>
              </a:ext>
            </a:extLst>
          </p:cNvPr>
          <p:cNvSpPr/>
          <p:nvPr/>
        </p:nvSpPr>
        <p:spPr>
          <a:xfrm>
            <a:off x="4669972" y="2269653"/>
            <a:ext cx="3592286" cy="2563594"/>
          </a:xfrm>
          <a:custGeom>
            <a:avLst/>
            <a:gdLst>
              <a:gd name="connsiteX0" fmla="*/ 0 w 5208815"/>
              <a:gd name="connsiteY0" fmla="*/ 2563594 h 2563594"/>
              <a:gd name="connsiteX1" fmla="*/ 1387929 w 5208815"/>
              <a:gd name="connsiteY1" fmla="*/ 8 h 2563594"/>
              <a:gd name="connsiteX2" fmla="*/ 5208815 w 5208815"/>
              <a:gd name="connsiteY2" fmla="*/ 2530936 h 256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8815" h="2563594">
                <a:moveTo>
                  <a:pt x="0" y="2563594"/>
                </a:moveTo>
                <a:cubicBezTo>
                  <a:pt x="259896" y="1284522"/>
                  <a:pt x="519793" y="5451"/>
                  <a:pt x="1387929" y="8"/>
                </a:cubicBezTo>
                <a:cubicBezTo>
                  <a:pt x="2256065" y="-5435"/>
                  <a:pt x="5208815" y="2530936"/>
                  <a:pt x="5208815" y="2530936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8509A-A343-D039-2B3B-B3A80AB5B54B}"/>
              </a:ext>
            </a:extLst>
          </p:cNvPr>
          <p:cNvSpPr txBox="1"/>
          <p:nvPr/>
        </p:nvSpPr>
        <p:spPr>
          <a:xfrm>
            <a:off x="1969475" y="5628449"/>
            <a:ext cx="2699656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Minimum incubation period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D7C43-FFB5-0CEA-ABBB-4B21BD2648E7}"/>
              </a:ext>
            </a:extLst>
          </p:cNvPr>
          <p:cNvSpPr txBox="1"/>
          <p:nvPr/>
        </p:nvSpPr>
        <p:spPr>
          <a:xfrm>
            <a:off x="1969475" y="6026093"/>
            <a:ext cx="629278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Maximum incubation period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FB9B8-4B2F-061C-614E-C0824A29FA09}"/>
              </a:ext>
            </a:extLst>
          </p:cNvPr>
          <p:cNvSpPr txBox="1"/>
          <p:nvPr/>
        </p:nvSpPr>
        <p:spPr>
          <a:xfrm>
            <a:off x="1969475" y="5207807"/>
            <a:ext cx="1905710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Latent period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DD4FF7F-A30F-47DD-96E6-DD1FA5285458}"/>
              </a:ext>
            </a:extLst>
          </p:cNvPr>
          <p:cNvSpPr/>
          <p:nvPr/>
        </p:nvSpPr>
        <p:spPr>
          <a:xfrm>
            <a:off x="3875186" y="2251843"/>
            <a:ext cx="5905627" cy="2563594"/>
          </a:xfrm>
          <a:custGeom>
            <a:avLst/>
            <a:gdLst>
              <a:gd name="connsiteX0" fmla="*/ 0 w 5208815"/>
              <a:gd name="connsiteY0" fmla="*/ 2563594 h 2563594"/>
              <a:gd name="connsiteX1" fmla="*/ 1387929 w 5208815"/>
              <a:gd name="connsiteY1" fmla="*/ 8 h 2563594"/>
              <a:gd name="connsiteX2" fmla="*/ 5208815 w 5208815"/>
              <a:gd name="connsiteY2" fmla="*/ 2530936 h 256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8815" h="2563594">
                <a:moveTo>
                  <a:pt x="0" y="2563594"/>
                </a:moveTo>
                <a:cubicBezTo>
                  <a:pt x="259896" y="1284522"/>
                  <a:pt x="519793" y="5451"/>
                  <a:pt x="1387929" y="8"/>
                </a:cubicBezTo>
                <a:cubicBezTo>
                  <a:pt x="2256065" y="-5435"/>
                  <a:pt x="5208815" y="2530936"/>
                  <a:pt x="5208815" y="2530936"/>
                </a:cubicBezTo>
              </a:path>
            </a:pathLst>
          </a:cu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0A657-DD1F-E5DA-7AC9-232FA560EECC}"/>
              </a:ext>
            </a:extLst>
          </p:cNvPr>
          <p:cNvSpPr txBox="1"/>
          <p:nvPr/>
        </p:nvSpPr>
        <p:spPr>
          <a:xfrm flipH="1">
            <a:off x="6977870" y="2469097"/>
            <a:ext cx="359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Infectiousness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EFB71CF-97BF-92EC-3071-A8EE58BBE78A}"/>
              </a:ext>
            </a:extLst>
          </p:cNvPr>
          <p:cNvSpPr txBox="1">
            <a:spLocks/>
          </p:cNvSpPr>
          <p:nvPr/>
        </p:nvSpPr>
        <p:spPr>
          <a:xfrm>
            <a:off x="508851" y="517525"/>
            <a:ext cx="9003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74A9A"/>
                </a:solidFill>
                <a:uFillTx/>
                <a:latin typeface="Barlow Condensed SemiBold" pitchFamily="2" charset="77"/>
                <a:ea typeface="+mj-ea"/>
                <a:cs typeface="+mj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lang="en-US" sz="3400" kern="0">
                <a:latin typeface="Barlow Condensed SemiBold"/>
              </a:rPr>
              <a:t>Latent period</a:t>
            </a:r>
          </a:p>
        </p:txBody>
      </p:sp>
    </p:spTree>
    <p:extLst>
      <p:ext uri="{BB962C8B-B14F-4D97-AF65-F5344CB8AC3E}">
        <p14:creationId xmlns:p14="http://schemas.microsoft.com/office/powerpoint/2010/main" val="396980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4A5AF-7670-7C24-11A3-BB80A28F2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4180-D4FF-23B4-FBA2-4F772795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33" y="1632569"/>
            <a:ext cx="10046506" cy="4351338"/>
          </a:xfrm>
        </p:spPr>
        <p:txBody>
          <a:bodyPr lIns="0" tIns="0" rIns="0" bIns="0" anchor="t">
            <a:noAutofit/>
          </a:bodyPr>
          <a:lstStyle/>
          <a:p>
            <a:r>
              <a:rPr lang="en-US" sz="2000">
                <a:cs typeface="Verdana" panose="020B0604030504040204" pitchFamily="34" charset="0"/>
              </a:rPr>
              <a:t>Time during which an infected person can transmit to a susceptible host</a:t>
            </a:r>
          </a:p>
          <a:p>
            <a:r>
              <a:rPr lang="en-US" sz="2000">
                <a:cs typeface="Verdana" panose="020B0604030504040204" pitchFamily="34" charset="0"/>
              </a:rPr>
              <a:t>Need to measure</a:t>
            </a: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Time of pathogen detection</a:t>
            </a: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Secondary transmission events (contacts leading to secondary infections)</a:t>
            </a:r>
          </a:p>
          <a:p>
            <a:r>
              <a:rPr lang="en-US" sz="2000">
                <a:cs typeface="Verdana" panose="020B0604030504040204" pitchFamily="34" charset="0"/>
              </a:rPr>
              <a:t>Can… </a:t>
            </a: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precede symptoms</a:t>
            </a: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be strongly associated with symptoms</a:t>
            </a:r>
          </a:p>
          <a:p>
            <a:pPr marL="767080" lvl="1" indent="-309880"/>
            <a:r>
              <a:rPr lang="en-US" sz="2000">
                <a:cs typeface="Verdana" panose="020B0604030504040204" pitchFamily="34" charset="0"/>
              </a:rPr>
              <a:t>continue after symptoms end</a:t>
            </a:r>
          </a:p>
          <a:p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E10AE-BCD1-9AC4-D968-7612F062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AD357F-C48F-F81B-59F4-37CA1F2582E8}"/>
              </a:ext>
            </a:extLst>
          </p:cNvPr>
          <p:cNvSpPr txBox="1">
            <a:spLocks/>
          </p:cNvSpPr>
          <p:nvPr/>
        </p:nvSpPr>
        <p:spPr>
          <a:xfrm>
            <a:off x="508851" y="517525"/>
            <a:ext cx="9003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74A9A"/>
                </a:solidFill>
                <a:uFillTx/>
                <a:latin typeface="Barlow Condensed SemiBold" pitchFamily="2" charset="77"/>
                <a:ea typeface="+mj-ea"/>
                <a:cs typeface="+mj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lang="en-US" sz="3400" kern="0">
                <a:latin typeface="Barlow Condensed SemiBold"/>
              </a:rPr>
              <a:t>Infectious period</a:t>
            </a:r>
          </a:p>
        </p:txBody>
      </p:sp>
    </p:spTree>
    <p:extLst>
      <p:ext uri="{BB962C8B-B14F-4D97-AF65-F5344CB8AC3E}">
        <p14:creationId xmlns:p14="http://schemas.microsoft.com/office/powerpoint/2010/main" val="391538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2BDD-9AF5-8C9E-BA21-1D7BF075D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78DAF-49B5-7133-8420-C4EB62FC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BEFD9-1703-1345-9421-6621BBC78129}" type="slidenum">
              <a:rPr lang="en-US" smtClean="0"/>
              <a:t>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147147-0B6D-BABC-E185-FAEAA7F90D96}"/>
              </a:ext>
            </a:extLst>
          </p:cNvPr>
          <p:cNvCxnSpPr/>
          <p:nvPr/>
        </p:nvCxnSpPr>
        <p:spPr>
          <a:xfrm>
            <a:off x="1969477" y="4930215"/>
            <a:ext cx="8356209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F1C137-E2B8-4FD0-2B9D-A38A4275B8EE}"/>
              </a:ext>
            </a:extLst>
          </p:cNvPr>
          <p:cNvSpPr txBox="1"/>
          <p:nvPr/>
        </p:nvSpPr>
        <p:spPr>
          <a:xfrm>
            <a:off x="1816229" y="49302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922424-1446-D4CE-F7E3-5D39276B3B71}"/>
              </a:ext>
            </a:extLst>
          </p:cNvPr>
          <p:cNvCxnSpPr/>
          <p:nvPr/>
        </p:nvCxnSpPr>
        <p:spPr>
          <a:xfrm>
            <a:off x="1969476" y="2334976"/>
            <a:ext cx="1" cy="2480938"/>
          </a:xfrm>
          <a:prstGeom prst="lin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2E5A13-7510-0C54-8209-25560C9C4FBB}"/>
              </a:ext>
            </a:extLst>
          </p:cNvPr>
          <p:cNvSpPr txBox="1"/>
          <p:nvPr/>
        </p:nvSpPr>
        <p:spPr>
          <a:xfrm>
            <a:off x="5800306" y="493021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4CED-01D9-E2A9-030D-6717A27D9FDA}"/>
              </a:ext>
            </a:extLst>
          </p:cNvPr>
          <p:cNvSpPr txBox="1"/>
          <p:nvPr/>
        </p:nvSpPr>
        <p:spPr>
          <a:xfrm>
            <a:off x="1291246" y="168864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Exposure/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Infection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F65FDA7-3BC8-DF4A-2C8C-154F35ADFA39}"/>
              </a:ext>
            </a:extLst>
          </p:cNvPr>
          <p:cNvSpPr/>
          <p:nvPr/>
        </p:nvSpPr>
        <p:spPr>
          <a:xfrm>
            <a:off x="4669972" y="2269653"/>
            <a:ext cx="3592286" cy="2563594"/>
          </a:xfrm>
          <a:custGeom>
            <a:avLst/>
            <a:gdLst>
              <a:gd name="connsiteX0" fmla="*/ 0 w 5208815"/>
              <a:gd name="connsiteY0" fmla="*/ 2563594 h 2563594"/>
              <a:gd name="connsiteX1" fmla="*/ 1387929 w 5208815"/>
              <a:gd name="connsiteY1" fmla="*/ 8 h 2563594"/>
              <a:gd name="connsiteX2" fmla="*/ 5208815 w 5208815"/>
              <a:gd name="connsiteY2" fmla="*/ 2530936 h 256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8815" h="2563594">
                <a:moveTo>
                  <a:pt x="0" y="2563594"/>
                </a:moveTo>
                <a:cubicBezTo>
                  <a:pt x="259896" y="1284522"/>
                  <a:pt x="519793" y="5451"/>
                  <a:pt x="1387929" y="8"/>
                </a:cubicBezTo>
                <a:cubicBezTo>
                  <a:pt x="2256065" y="-5435"/>
                  <a:pt x="5208815" y="2530936"/>
                  <a:pt x="5208815" y="2530936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B02CB-4BCF-89EC-85B6-810507F1F777}"/>
              </a:ext>
            </a:extLst>
          </p:cNvPr>
          <p:cNvSpPr txBox="1"/>
          <p:nvPr/>
        </p:nvSpPr>
        <p:spPr>
          <a:xfrm>
            <a:off x="1969475" y="5609796"/>
            <a:ext cx="2699656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Minimum incubation period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2C5656-91F4-4033-6F40-3C855896CB2C}"/>
              </a:ext>
            </a:extLst>
          </p:cNvPr>
          <p:cNvSpPr txBox="1"/>
          <p:nvPr/>
        </p:nvSpPr>
        <p:spPr>
          <a:xfrm>
            <a:off x="1969474" y="6030470"/>
            <a:ext cx="629278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Maximum incubation period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5F3BD20-526E-8DC4-3C9A-276281002A23}"/>
              </a:ext>
            </a:extLst>
          </p:cNvPr>
          <p:cNvSpPr/>
          <p:nvPr/>
        </p:nvSpPr>
        <p:spPr>
          <a:xfrm>
            <a:off x="3875186" y="2251843"/>
            <a:ext cx="5905627" cy="2563594"/>
          </a:xfrm>
          <a:custGeom>
            <a:avLst/>
            <a:gdLst>
              <a:gd name="connsiteX0" fmla="*/ 0 w 5208815"/>
              <a:gd name="connsiteY0" fmla="*/ 2563594 h 2563594"/>
              <a:gd name="connsiteX1" fmla="*/ 1387929 w 5208815"/>
              <a:gd name="connsiteY1" fmla="*/ 8 h 2563594"/>
              <a:gd name="connsiteX2" fmla="*/ 5208815 w 5208815"/>
              <a:gd name="connsiteY2" fmla="*/ 2530936 h 256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8815" h="2563594">
                <a:moveTo>
                  <a:pt x="0" y="2563594"/>
                </a:moveTo>
                <a:cubicBezTo>
                  <a:pt x="259896" y="1284522"/>
                  <a:pt x="519793" y="5451"/>
                  <a:pt x="1387929" y="8"/>
                </a:cubicBezTo>
                <a:cubicBezTo>
                  <a:pt x="2256065" y="-5435"/>
                  <a:pt x="5208815" y="2530936"/>
                  <a:pt x="5208815" y="2530936"/>
                </a:cubicBezTo>
              </a:path>
            </a:pathLst>
          </a:cu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5C6CDD-7A48-E761-4427-3768FF10F6EA}"/>
              </a:ext>
            </a:extLst>
          </p:cNvPr>
          <p:cNvSpPr txBox="1"/>
          <p:nvPr/>
        </p:nvSpPr>
        <p:spPr>
          <a:xfrm>
            <a:off x="3875185" y="5204963"/>
            <a:ext cx="5905627" cy="33855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Infectious period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58ED0-B7C1-8499-0B31-828A4D1F903C}"/>
              </a:ext>
            </a:extLst>
          </p:cNvPr>
          <p:cNvSpPr txBox="1"/>
          <p:nvPr/>
        </p:nvSpPr>
        <p:spPr>
          <a:xfrm>
            <a:off x="1969475" y="5207807"/>
            <a:ext cx="1905710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Latent period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839184-C70F-52CC-F1F8-CCF36669284D}"/>
              </a:ext>
            </a:extLst>
          </p:cNvPr>
          <p:cNvSpPr txBox="1">
            <a:spLocks/>
          </p:cNvSpPr>
          <p:nvPr/>
        </p:nvSpPr>
        <p:spPr>
          <a:xfrm>
            <a:off x="508851" y="517525"/>
            <a:ext cx="9003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74A9A"/>
                </a:solidFill>
                <a:uFillTx/>
                <a:latin typeface="Barlow Condensed SemiBold" pitchFamily="2" charset="77"/>
                <a:ea typeface="+mj-ea"/>
                <a:cs typeface="+mj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lang="en-US" sz="3400" kern="0">
                <a:latin typeface="Barlow Condensed SemiBold"/>
              </a:rPr>
              <a:t>Infectious period</a:t>
            </a:r>
          </a:p>
        </p:txBody>
      </p:sp>
    </p:spTree>
    <p:extLst>
      <p:ext uri="{BB962C8B-B14F-4D97-AF65-F5344CB8AC3E}">
        <p14:creationId xmlns:p14="http://schemas.microsoft.com/office/powerpoint/2010/main" val="2059656892"/>
      </p:ext>
    </p:extLst>
  </p:cSld>
  <p:clrMapOvr>
    <a:masterClrMapping/>
  </p:clrMapOvr>
</p:sld>
</file>

<file path=ppt/theme/theme1.xml><?xml version="1.0" encoding="utf-8"?>
<a:theme xmlns:a="http://schemas.openxmlformats.org/drawingml/2006/main" name="RollinsTemplate1_Final">
  <a:themeElements>
    <a:clrScheme name="WelcomeDo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elcomeDo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84C8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266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266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RollinsTemplate1_Final" id="{49F1F878-6B4B-E747-9100-6536430BEBBB}" vid="{F970AADB-0A1E-284F-96AA-FB600D2FA1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032555-7842-40af-b068-81bc8b105b6d" xsi:nil="true"/>
    <dateclaimed xmlns="9fc5fa20-e441-4b84-b756-d619557906a9" xsi:nil="true"/>
    <lcf76f155ced4ddcb4097134ff3c332f xmlns="9fc5fa20-e441-4b84-b756-d619557906a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F668E7A587AE44890DB4FDC76CD068" ma:contentTypeVersion="16" ma:contentTypeDescription="Create a new document." ma:contentTypeScope="" ma:versionID="9d4273b30ed38391dc29e17e4f76615d">
  <xsd:schema xmlns:xsd="http://www.w3.org/2001/XMLSchema" xmlns:xs="http://www.w3.org/2001/XMLSchema" xmlns:p="http://schemas.microsoft.com/office/2006/metadata/properties" xmlns:ns2="9fc5fa20-e441-4b84-b756-d619557906a9" xmlns:ns3="48032555-7842-40af-b068-81bc8b105b6d" targetNamespace="http://schemas.microsoft.com/office/2006/metadata/properties" ma:root="true" ma:fieldsID="e94b71df638009d7e899bee360d712a8" ns2:_="" ns3:_="">
    <xsd:import namespace="9fc5fa20-e441-4b84-b756-d619557906a9"/>
    <xsd:import namespace="48032555-7842-40af-b068-81bc8b105b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CR" minOccurs="0"/>
                <xsd:element ref="ns2:MediaLengthInSeconds" minOccurs="0"/>
                <xsd:element ref="ns2:dateclaime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5fa20-e441-4b84-b756-d61955790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92fa3da-db31-45ba-92de-38f16e295a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dateclaimed" ma:index="22" nillable="true" ma:displayName="date claimed" ma:description="info when wire was claimed by pia" ma:format="Dropdown" ma:internalName="dateclaimed">
      <xsd:simpleType>
        <xsd:restriction base="dms:Text">
          <xsd:maxLength value="255"/>
        </xsd:restriction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032555-7842-40af-b068-81bc8b105b6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1977d2b-62c2-4dd2-bcee-808fb95a5255}" ma:internalName="TaxCatchAll" ma:showField="CatchAllData" ma:web="48032555-7842-40af-b068-81bc8b105b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2E76E0-D507-45E2-AEB6-3B1E2AC334CC}">
  <ds:schemaRefs>
    <ds:schemaRef ds:uri="48032555-7842-40af-b068-81bc8b105b6d"/>
    <ds:schemaRef ds:uri="9fc5fa20-e441-4b84-b756-d619557906a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0EF8B8-6140-4868-A83A-B5D45B8A30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1C993E-D38F-4645-869D-FD7E1BC5A366}">
  <ds:schemaRefs>
    <ds:schemaRef ds:uri="48032555-7842-40af-b068-81bc8b105b6d"/>
    <ds:schemaRef ds:uri="9fc5fa20-e441-4b84-b756-d619557906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21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RollinsTemplate1_Final</vt:lpstr>
      <vt:lpstr>Epidemiologic Concepts for ID Modeling Session 1b  Dr. Kristin Nelson</vt:lpstr>
      <vt:lpstr>Measures of natural history</vt:lpstr>
      <vt:lpstr>Incubation period</vt:lpstr>
      <vt:lpstr>Incubation period: Why is it important?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Incubation and latent periods: Why are they important?</vt:lpstr>
      <vt:lpstr>Over to you….</vt:lpstr>
      <vt:lpstr>Basic reproduction number, R0</vt:lpstr>
      <vt:lpstr>Transmission of an infection with Ro = 4</vt:lpstr>
      <vt:lpstr>Why do we want to know R0?</vt:lpstr>
      <vt:lpstr>R0  of selected diseases </vt:lpstr>
      <vt:lpstr>Calculating R0</vt:lpstr>
      <vt:lpstr>Basic reproduction number, R0 , from component parts</vt:lpstr>
      <vt:lpstr>Effective reproduction number, RE</vt:lpstr>
      <vt:lpstr>Transmission of an infection with Ro = 4,  75% protected by vaccination</vt:lpstr>
      <vt:lpstr>Herd immunity threshold (HIT)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vellino</dc:creator>
  <cp:revision>1</cp:revision>
  <dcterms:created xsi:type="dcterms:W3CDTF">2024-05-08T19:41:33Z</dcterms:created>
  <dcterms:modified xsi:type="dcterms:W3CDTF">2025-01-08T05:21:36Z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0x01010030F668E7A587AE44890DB4FDC76CD068</vt:lpwstr>
  </property>
</Properties>
</file>